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trictFirstAndLastChars="0" saveSubsetFonts="1">
  <p:sldMasterIdLst>
    <p:sldMasterId id="2147483676" r:id="rId1"/>
  </p:sldMasterIdLst>
  <p:notesMasterIdLst>
    <p:notesMasterId r:id="rId4"/>
  </p:notesMasterIdLst>
  <p:handoutMasterIdLst>
    <p:handoutMasterId r:id="rId5"/>
  </p:handoutMasterIdLst>
  <p:sldIdLst>
    <p:sldId id="261" r:id="rId2"/>
    <p:sldId id="259" r:id="rId3"/>
  </p:sldIdLst>
  <p:sldSz cx="7775575" cy="10907713"/>
  <p:notesSz cx="7034213" cy="10164763"/>
  <p:kinsoku lang="ja-JP" invalStChars="、。，．・：；？！゛゜ヽヾゝゞ々ー’”）〕］｝〉》」』】°‰′″℃￠％ぁぃぅぇぉっゃゅょゎァィゥェォッャュョヮヵヶ!%),.:;?]}｡｣､･ｧｨｩｪｫｬｭｮｯｰﾞﾟ" invalEndChars="‘“（〔［｛〈《「『【￥＄$([\{｢￡"/>
  <p:defaultTextStyle>
    <a:defPPr>
      <a:defRPr lang="ja-JP"/>
    </a:defPPr>
    <a:lvl1pPr marL="0" algn="l" defTabSz="1019007" rtl="0" eaLnBrk="1" latinLnBrk="0" hangingPunct="1">
      <a:defRPr kumimoji="1" sz="2006" kern="1200">
        <a:solidFill>
          <a:schemeClr val="tx1"/>
        </a:solidFill>
        <a:latin typeface="+mn-lt"/>
        <a:ea typeface="+mn-ea"/>
        <a:cs typeface="+mn-cs"/>
      </a:defRPr>
    </a:lvl1pPr>
    <a:lvl2pPr marL="509504" algn="l" defTabSz="1019007" rtl="0" eaLnBrk="1" latinLnBrk="0" hangingPunct="1">
      <a:defRPr kumimoji="1" sz="2006" kern="1200">
        <a:solidFill>
          <a:schemeClr val="tx1"/>
        </a:solidFill>
        <a:latin typeface="+mn-lt"/>
        <a:ea typeface="+mn-ea"/>
        <a:cs typeface="+mn-cs"/>
      </a:defRPr>
    </a:lvl2pPr>
    <a:lvl3pPr marL="1019007" algn="l" defTabSz="1019007" rtl="0" eaLnBrk="1" latinLnBrk="0" hangingPunct="1">
      <a:defRPr kumimoji="1" sz="2006" kern="1200">
        <a:solidFill>
          <a:schemeClr val="tx1"/>
        </a:solidFill>
        <a:latin typeface="+mn-lt"/>
        <a:ea typeface="+mn-ea"/>
        <a:cs typeface="+mn-cs"/>
      </a:defRPr>
    </a:lvl3pPr>
    <a:lvl4pPr marL="1528511" algn="l" defTabSz="1019007" rtl="0" eaLnBrk="1" latinLnBrk="0" hangingPunct="1">
      <a:defRPr kumimoji="1" sz="2006" kern="1200">
        <a:solidFill>
          <a:schemeClr val="tx1"/>
        </a:solidFill>
        <a:latin typeface="+mn-lt"/>
        <a:ea typeface="+mn-ea"/>
        <a:cs typeface="+mn-cs"/>
      </a:defRPr>
    </a:lvl4pPr>
    <a:lvl5pPr marL="2038015" algn="l" defTabSz="1019007" rtl="0" eaLnBrk="1" latinLnBrk="0" hangingPunct="1">
      <a:defRPr kumimoji="1" sz="2006" kern="1200">
        <a:solidFill>
          <a:schemeClr val="tx1"/>
        </a:solidFill>
        <a:latin typeface="+mn-lt"/>
        <a:ea typeface="+mn-ea"/>
        <a:cs typeface="+mn-cs"/>
      </a:defRPr>
    </a:lvl5pPr>
    <a:lvl6pPr marL="2547518" algn="l" defTabSz="1019007" rtl="0" eaLnBrk="1" latinLnBrk="0" hangingPunct="1">
      <a:defRPr kumimoji="1" sz="2006" kern="1200">
        <a:solidFill>
          <a:schemeClr val="tx1"/>
        </a:solidFill>
        <a:latin typeface="+mn-lt"/>
        <a:ea typeface="+mn-ea"/>
        <a:cs typeface="+mn-cs"/>
      </a:defRPr>
    </a:lvl6pPr>
    <a:lvl7pPr marL="3057022" algn="l" defTabSz="1019007" rtl="0" eaLnBrk="1" latinLnBrk="0" hangingPunct="1">
      <a:defRPr kumimoji="1" sz="2006" kern="1200">
        <a:solidFill>
          <a:schemeClr val="tx1"/>
        </a:solidFill>
        <a:latin typeface="+mn-lt"/>
        <a:ea typeface="+mn-ea"/>
        <a:cs typeface="+mn-cs"/>
      </a:defRPr>
    </a:lvl7pPr>
    <a:lvl8pPr marL="3566526" algn="l" defTabSz="1019007" rtl="0" eaLnBrk="1" latinLnBrk="0" hangingPunct="1">
      <a:defRPr kumimoji="1" sz="2006" kern="1200">
        <a:solidFill>
          <a:schemeClr val="tx1"/>
        </a:solidFill>
        <a:latin typeface="+mn-lt"/>
        <a:ea typeface="+mn-ea"/>
        <a:cs typeface="+mn-cs"/>
      </a:defRPr>
    </a:lvl8pPr>
    <a:lvl9pPr marL="4076029" algn="l" defTabSz="1019007" rtl="0" eaLnBrk="1" latinLnBrk="0" hangingPunct="1">
      <a:defRPr kumimoji="1" sz="2006"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435">
          <p15:clr>
            <a:srgbClr val="A4A3A4"/>
          </p15:clr>
        </p15:guide>
        <p15:guide id="2" pos="2449">
          <p15:clr>
            <a:srgbClr val="A4A3A4"/>
          </p15:clr>
        </p15:guide>
      </p15:sldGuideLst>
    </p:ext>
    <p:ext uri="{2D200454-40CA-4A62-9FC3-DE9A4176ACB9}">
      <p15:notesGuideLst xmlns:p15="http://schemas.microsoft.com/office/powerpoint/2012/main">
        <p15:guide id="1" orient="horz" pos="3203" userDrawn="1">
          <p15:clr>
            <a:srgbClr val="A4A3A4"/>
          </p15:clr>
        </p15:guide>
        <p15:guide id="2" pos="2216"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EEACDB"/>
    <a:srgbClr val="FFFF66"/>
    <a:srgbClr val="FB9103"/>
    <a:srgbClr val="C044A5"/>
    <a:srgbClr val="FBC9F7"/>
    <a:srgbClr val="FFFFE1"/>
    <a:srgbClr val="28A7E1"/>
    <a:srgbClr val="A0CEEF"/>
    <a:srgbClr val="2B407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033" autoAdjust="0"/>
    <p:restoredTop sz="99515" autoAdjust="0"/>
  </p:normalViewPr>
  <p:slideViewPr>
    <p:cSldViewPr snapToGrid="0">
      <p:cViewPr>
        <p:scale>
          <a:sx n="68" d="100"/>
          <a:sy n="68" d="100"/>
        </p:scale>
        <p:origin x="1674" y="-1620"/>
      </p:cViewPr>
      <p:guideLst>
        <p:guide orient="horz" pos="3435"/>
        <p:guide pos="2449"/>
      </p:guideLst>
    </p:cSldViewPr>
  </p:slideViewPr>
  <p:notesTextViewPr>
    <p:cViewPr>
      <p:scale>
        <a:sx n="1" d="1"/>
        <a:sy n="1" d="1"/>
      </p:scale>
      <p:origin x="0" y="0"/>
    </p:cViewPr>
  </p:notesTextViewPr>
  <p:notesViewPr>
    <p:cSldViewPr snapToGrid="0">
      <p:cViewPr varScale="1">
        <p:scale>
          <a:sx n="70" d="100"/>
          <a:sy n="70" d="100"/>
        </p:scale>
        <p:origin x="-2148" y="-108"/>
      </p:cViewPr>
      <p:guideLst>
        <p:guide orient="horz" pos="3203"/>
        <p:guide pos="2216"/>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handoutMaster" Target="handoutMasters/handoutMaster1.xml"/><Relationship Id="rId4" Type="http://schemas.openxmlformats.org/officeDocument/2006/relationships/notesMaster" Target="notesMasters/notesMaster1.xml"/><Relationship Id="rId9"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4" y="2"/>
            <a:ext cx="3048668" cy="508006"/>
          </a:xfrm>
          <a:prstGeom prst="rect">
            <a:avLst/>
          </a:prstGeom>
        </p:spPr>
        <p:txBody>
          <a:bodyPr vert="horz" lIns="88433" tIns="44217" rIns="88433" bIns="44217" rtlCol="0"/>
          <a:lstStyle>
            <a:lvl1pPr algn="l">
              <a:defRPr sz="1000"/>
            </a:lvl1pPr>
          </a:lstStyle>
          <a:p>
            <a:endParaRPr kumimoji="1" lang="ja-JP" altLang="en-US" dirty="0"/>
          </a:p>
        </p:txBody>
      </p:sp>
      <p:sp>
        <p:nvSpPr>
          <p:cNvPr id="3" name="日付プレースホルダー 2"/>
          <p:cNvSpPr>
            <a:spLocks noGrp="1"/>
          </p:cNvSpPr>
          <p:nvPr>
            <p:ph type="dt" sz="quarter" idx="1"/>
          </p:nvPr>
        </p:nvSpPr>
        <p:spPr>
          <a:xfrm>
            <a:off x="3984023" y="2"/>
            <a:ext cx="3048668" cy="508006"/>
          </a:xfrm>
          <a:prstGeom prst="rect">
            <a:avLst/>
          </a:prstGeom>
        </p:spPr>
        <p:txBody>
          <a:bodyPr vert="horz" lIns="88433" tIns="44217" rIns="88433" bIns="44217" rtlCol="0"/>
          <a:lstStyle>
            <a:lvl1pPr algn="r">
              <a:defRPr sz="1000"/>
            </a:lvl1pPr>
          </a:lstStyle>
          <a:p>
            <a:fld id="{EA4C0380-2DE9-498B-B68D-60B46204BA80}" type="datetimeFigureOut">
              <a:rPr kumimoji="1" lang="ja-JP" altLang="en-US" smtClean="0"/>
              <a:t>2025/9/22</a:t>
            </a:fld>
            <a:endParaRPr kumimoji="1" lang="ja-JP" altLang="en-US" dirty="0"/>
          </a:p>
        </p:txBody>
      </p:sp>
      <p:sp>
        <p:nvSpPr>
          <p:cNvPr id="4" name="フッター プレースホルダー 3"/>
          <p:cNvSpPr>
            <a:spLocks noGrp="1"/>
          </p:cNvSpPr>
          <p:nvPr>
            <p:ph type="ftr" sz="quarter" idx="2"/>
          </p:nvPr>
        </p:nvSpPr>
        <p:spPr>
          <a:xfrm>
            <a:off x="4" y="9655221"/>
            <a:ext cx="3048668" cy="508005"/>
          </a:xfrm>
          <a:prstGeom prst="rect">
            <a:avLst/>
          </a:prstGeom>
        </p:spPr>
        <p:txBody>
          <a:bodyPr vert="horz" lIns="88433" tIns="44217" rIns="88433" bIns="44217" rtlCol="0" anchor="b"/>
          <a:lstStyle>
            <a:lvl1pPr algn="l">
              <a:defRPr sz="1000"/>
            </a:lvl1pPr>
          </a:lstStyle>
          <a:p>
            <a:endParaRPr kumimoji="1" lang="ja-JP" altLang="en-US" dirty="0"/>
          </a:p>
        </p:txBody>
      </p:sp>
      <p:sp>
        <p:nvSpPr>
          <p:cNvPr id="5" name="スライド番号プレースホルダー 4"/>
          <p:cNvSpPr>
            <a:spLocks noGrp="1"/>
          </p:cNvSpPr>
          <p:nvPr>
            <p:ph type="sldNum" sz="quarter" idx="3"/>
          </p:nvPr>
        </p:nvSpPr>
        <p:spPr>
          <a:xfrm>
            <a:off x="3984023" y="9655221"/>
            <a:ext cx="3048668" cy="508005"/>
          </a:xfrm>
          <a:prstGeom prst="rect">
            <a:avLst/>
          </a:prstGeom>
        </p:spPr>
        <p:txBody>
          <a:bodyPr vert="horz" lIns="88433" tIns="44217" rIns="88433" bIns="44217" rtlCol="0" anchor="b"/>
          <a:lstStyle>
            <a:lvl1pPr algn="r">
              <a:defRPr sz="1000"/>
            </a:lvl1pPr>
          </a:lstStyle>
          <a:p>
            <a:fld id="{78A262EF-70DF-4926-8929-0A60A2E81DC8}" type="slidenum">
              <a:rPr kumimoji="1" lang="ja-JP" altLang="en-US" smtClean="0"/>
              <a:t>‹#›</a:t>
            </a:fld>
            <a:endParaRPr kumimoji="1" lang="ja-JP" altLang="en-US" dirty="0"/>
          </a:p>
        </p:txBody>
      </p:sp>
    </p:spTree>
    <p:extLst>
      <p:ext uri="{BB962C8B-B14F-4D97-AF65-F5344CB8AC3E}">
        <p14:creationId xmlns:p14="http://schemas.microsoft.com/office/powerpoint/2010/main" val="385405215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6" y="4"/>
            <a:ext cx="3048158" cy="510003"/>
          </a:xfrm>
          <a:prstGeom prst="rect">
            <a:avLst/>
          </a:prstGeom>
        </p:spPr>
        <p:txBody>
          <a:bodyPr vert="horz" lIns="93971" tIns="46985" rIns="93971" bIns="46985" rtlCol="0"/>
          <a:lstStyle>
            <a:lvl1pPr algn="l">
              <a:defRPr sz="1000"/>
            </a:lvl1pPr>
          </a:lstStyle>
          <a:p>
            <a:endParaRPr kumimoji="1" lang="ja-JP" altLang="en-US" dirty="0"/>
          </a:p>
        </p:txBody>
      </p:sp>
      <p:sp>
        <p:nvSpPr>
          <p:cNvPr id="3" name="日付プレースホルダー 2"/>
          <p:cNvSpPr>
            <a:spLocks noGrp="1"/>
          </p:cNvSpPr>
          <p:nvPr>
            <p:ph type="dt" idx="1"/>
          </p:nvPr>
        </p:nvSpPr>
        <p:spPr>
          <a:xfrm>
            <a:off x="3984433" y="4"/>
            <a:ext cx="3048158" cy="510003"/>
          </a:xfrm>
          <a:prstGeom prst="rect">
            <a:avLst/>
          </a:prstGeom>
        </p:spPr>
        <p:txBody>
          <a:bodyPr vert="horz" lIns="93971" tIns="46985" rIns="93971" bIns="46985" rtlCol="0"/>
          <a:lstStyle>
            <a:lvl1pPr algn="r">
              <a:defRPr sz="1000"/>
            </a:lvl1pPr>
          </a:lstStyle>
          <a:p>
            <a:fld id="{70F99883-74AE-4A2C-81B7-5B86A08198C0}" type="datetimeFigureOut">
              <a:rPr kumimoji="1" lang="ja-JP" altLang="en-US" smtClean="0"/>
              <a:t>2025/9/22</a:t>
            </a:fld>
            <a:endParaRPr kumimoji="1" lang="ja-JP" altLang="en-US" dirty="0"/>
          </a:p>
        </p:txBody>
      </p:sp>
      <p:sp>
        <p:nvSpPr>
          <p:cNvPr id="4" name="スライド イメージ プレースホルダー 3"/>
          <p:cNvSpPr>
            <a:spLocks noGrp="1" noRot="1" noChangeAspect="1"/>
          </p:cNvSpPr>
          <p:nvPr>
            <p:ph type="sldImg" idx="2"/>
          </p:nvPr>
        </p:nvSpPr>
        <p:spPr>
          <a:xfrm>
            <a:off x="2293938" y="1268413"/>
            <a:ext cx="2446337" cy="3433762"/>
          </a:xfrm>
          <a:prstGeom prst="rect">
            <a:avLst/>
          </a:prstGeom>
          <a:noFill/>
          <a:ln w="12700">
            <a:solidFill>
              <a:prstClr val="black"/>
            </a:solidFill>
          </a:ln>
        </p:spPr>
        <p:txBody>
          <a:bodyPr vert="horz" lIns="93971" tIns="46985" rIns="93971" bIns="46985" rtlCol="0" anchor="ctr"/>
          <a:lstStyle/>
          <a:p>
            <a:endParaRPr lang="ja-JP" altLang="en-US" dirty="0"/>
          </a:p>
        </p:txBody>
      </p:sp>
      <p:sp>
        <p:nvSpPr>
          <p:cNvPr id="5" name="ノート プレースホルダー 4"/>
          <p:cNvSpPr>
            <a:spLocks noGrp="1"/>
          </p:cNvSpPr>
          <p:nvPr>
            <p:ph type="body" sz="quarter" idx="3"/>
          </p:nvPr>
        </p:nvSpPr>
        <p:spPr>
          <a:xfrm>
            <a:off x="703423" y="4891798"/>
            <a:ext cx="5627370" cy="4002374"/>
          </a:xfrm>
          <a:prstGeom prst="rect">
            <a:avLst/>
          </a:prstGeom>
        </p:spPr>
        <p:txBody>
          <a:bodyPr vert="horz" lIns="93971" tIns="46985" rIns="93971" bIns="46985"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6" y="9654765"/>
            <a:ext cx="3048158" cy="510002"/>
          </a:xfrm>
          <a:prstGeom prst="rect">
            <a:avLst/>
          </a:prstGeom>
        </p:spPr>
        <p:txBody>
          <a:bodyPr vert="horz" lIns="93971" tIns="46985" rIns="93971" bIns="46985" rtlCol="0" anchor="b"/>
          <a:lstStyle>
            <a:lvl1pPr algn="l">
              <a:defRPr sz="1000"/>
            </a:lvl1pPr>
          </a:lstStyle>
          <a:p>
            <a:endParaRPr kumimoji="1" lang="ja-JP" altLang="en-US" dirty="0"/>
          </a:p>
        </p:txBody>
      </p:sp>
      <p:sp>
        <p:nvSpPr>
          <p:cNvPr id="7" name="スライド番号プレースホルダー 6"/>
          <p:cNvSpPr>
            <a:spLocks noGrp="1"/>
          </p:cNvSpPr>
          <p:nvPr>
            <p:ph type="sldNum" sz="quarter" idx="5"/>
          </p:nvPr>
        </p:nvSpPr>
        <p:spPr>
          <a:xfrm>
            <a:off x="3984433" y="9654765"/>
            <a:ext cx="3048158" cy="510002"/>
          </a:xfrm>
          <a:prstGeom prst="rect">
            <a:avLst/>
          </a:prstGeom>
        </p:spPr>
        <p:txBody>
          <a:bodyPr vert="horz" lIns="93971" tIns="46985" rIns="93971" bIns="46985" rtlCol="0" anchor="b"/>
          <a:lstStyle>
            <a:lvl1pPr algn="r">
              <a:defRPr sz="1000"/>
            </a:lvl1pPr>
          </a:lstStyle>
          <a:p>
            <a:fld id="{ACD93CC5-A9B8-46A1-B8C3-70AA73E05DA2}" type="slidenum">
              <a:rPr kumimoji="1" lang="ja-JP" altLang="en-US" smtClean="0"/>
              <a:t>‹#›</a:t>
            </a:fld>
            <a:endParaRPr kumimoji="1" lang="ja-JP" altLang="en-US" dirty="0"/>
          </a:p>
        </p:txBody>
      </p:sp>
    </p:spTree>
    <p:extLst>
      <p:ext uri="{BB962C8B-B14F-4D97-AF65-F5344CB8AC3E}">
        <p14:creationId xmlns:p14="http://schemas.microsoft.com/office/powerpoint/2010/main" val="3670022972"/>
      </p:ext>
    </p:extLst>
  </p:cSld>
  <p:clrMap bg1="lt1" tx1="dk1" bg2="lt2" tx2="dk2" accent1="accent1" accent2="accent2" accent3="accent3" accent4="accent4" accent5="accent5" accent6="accent6" hlink="hlink" folHlink="folHlink"/>
  <p:notesStyle>
    <a:lvl1pPr marL="0" algn="l" defTabSz="1019007" rtl="0" eaLnBrk="1" latinLnBrk="0" hangingPunct="1">
      <a:defRPr kumimoji="1" sz="1337" kern="1200">
        <a:solidFill>
          <a:schemeClr val="tx1"/>
        </a:solidFill>
        <a:latin typeface="+mn-lt"/>
        <a:ea typeface="+mn-ea"/>
        <a:cs typeface="+mn-cs"/>
      </a:defRPr>
    </a:lvl1pPr>
    <a:lvl2pPr marL="509504" algn="l" defTabSz="1019007" rtl="0" eaLnBrk="1" latinLnBrk="0" hangingPunct="1">
      <a:defRPr kumimoji="1" sz="1337" kern="1200">
        <a:solidFill>
          <a:schemeClr val="tx1"/>
        </a:solidFill>
        <a:latin typeface="+mn-lt"/>
        <a:ea typeface="+mn-ea"/>
        <a:cs typeface="+mn-cs"/>
      </a:defRPr>
    </a:lvl2pPr>
    <a:lvl3pPr marL="1019007" algn="l" defTabSz="1019007" rtl="0" eaLnBrk="1" latinLnBrk="0" hangingPunct="1">
      <a:defRPr kumimoji="1" sz="1337" kern="1200">
        <a:solidFill>
          <a:schemeClr val="tx1"/>
        </a:solidFill>
        <a:latin typeface="+mn-lt"/>
        <a:ea typeface="+mn-ea"/>
        <a:cs typeface="+mn-cs"/>
      </a:defRPr>
    </a:lvl3pPr>
    <a:lvl4pPr marL="1528511" algn="l" defTabSz="1019007" rtl="0" eaLnBrk="1" latinLnBrk="0" hangingPunct="1">
      <a:defRPr kumimoji="1" sz="1337" kern="1200">
        <a:solidFill>
          <a:schemeClr val="tx1"/>
        </a:solidFill>
        <a:latin typeface="+mn-lt"/>
        <a:ea typeface="+mn-ea"/>
        <a:cs typeface="+mn-cs"/>
      </a:defRPr>
    </a:lvl4pPr>
    <a:lvl5pPr marL="2038015" algn="l" defTabSz="1019007" rtl="0" eaLnBrk="1" latinLnBrk="0" hangingPunct="1">
      <a:defRPr kumimoji="1" sz="1337" kern="1200">
        <a:solidFill>
          <a:schemeClr val="tx1"/>
        </a:solidFill>
        <a:latin typeface="+mn-lt"/>
        <a:ea typeface="+mn-ea"/>
        <a:cs typeface="+mn-cs"/>
      </a:defRPr>
    </a:lvl5pPr>
    <a:lvl6pPr marL="2547518" algn="l" defTabSz="1019007" rtl="0" eaLnBrk="1" latinLnBrk="0" hangingPunct="1">
      <a:defRPr kumimoji="1" sz="1337" kern="1200">
        <a:solidFill>
          <a:schemeClr val="tx1"/>
        </a:solidFill>
        <a:latin typeface="+mn-lt"/>
        <a:ea typeface="+mn-ea"/>
        <a:cs typeface="+mn-cs"/>
      </a:defRPr>
    </a:lvl6pPr>
    <a:lvl7pPr marL="3057022" algn="l" defTabSz="1019007" rtl="0" eaLnBrk="1" latinLnBrk="0" hangingPunct="1">
      <a:defRPr kumimoji="1" sz="1337" kern="1200">
        <a:solidFill>
          <a:schemeClr val="tx1"/>
        </a:solidFill>
        <a:latin typeface="+mn-lt"/>
        <a:ea typeface="+mn-ea"/>
        <a:cs typeface="+mn-cs"/>
      </a:defRPr>
    </a:lvl7pPr>
    <a:lvl8pPr marL="3566526" algn="l" defTabSz="1019007" rtl="0" eaLnBrk="1" latinLnBrk="0" hangingPunct="1">
      <a:defRPr kumimoji="1" sz="1337" kern="1200">
        <a:solidFill>
          <a:schemeClr val="tx1"/>
        </a:solidFill>
        <a:latin typeface="+mn-lt"/>
        <a:ea typeface="+mn-ea"/>
        <a:cs typeface="+mn-cs"/>
      </a:defRPr>
    </a:lvl8pPr>
    <a:lvl9pPr marL="4076029" algn="l" defTabSz="1019007" rtl="0" eaLnBrk="1" latinLnBrk="0" hangingPunct="1">
      <a:defRPr kumimoji="1" sz="1337"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83168" y="1785129"/>
            <a:ext cx="6609239" cy="3797500"/>
          </a:xfrm>
          <a:prstGeom prst="rect">
            <a:avLst/>
          </a:prstGeom>
        </p:spPr>
        <p:txBody>
          <a:bodyPr anchor="b"/>
          <a:lstStyle>
            <a:lvl1pPr algn="ctr">
              <a:defRPr sz="5102"/>
            </a:lvl1pPr>
          </a:lstStyle>
          <a:p>
            <a:r>
              <a:rPr lang="ja-JP" altLang="en-US"/>
              <a:t>マスター タイトルの書式設定</a:t>
            </a:r>
            <a:endParaRPr lang="en-US" dirty="0"/>
          </a:p>
        </p:txBody>
      </p:sp>
      <p:sp>
        <p:nvSpPr>
          <p:cNvPr id="3" name="Subtitle 2"/>
          <p:cNvSpPr>
            <a:spLocks noGrp="1"/>
          </p:cNvSpPr>
          <p:nvPr>
            <p:ph type="subTitle" idx="1"/>
          </p:nvPr>
        </p:nvSpPr>
        <p:spPr>
          <a:xfrm>
            <a:off x="971947" y="5729075"/>
            <a:ext cx="5831681" cy="2633505"/>
          </a:xfrm>
          <a:prstGeom prst="rect">
            <a:avLst/>
          </a:prstGeom>
        </p:spPr>
        <p:txBody>
          <a:bodyPr/>
          <a:lstStyle>
            <a:lvl1pPr marL="0" indent="0" algn="ctr">
              <a:buNone/>
              <a:defRPr sz="2041"/>
            </a:lvl1pPr>
            <a:lvl2pPr marL="388757" indent="0" algn="ctr">
              <a:buNone/>
              <a:defRPr sz="1701"/>
            </a:lvl2pPr>
            <a:lvl3pPr marL="777514" indent="0" algn="ctr">
              <a:buNone/>
              <a:defRPr sz="1531"/>
            </a:lvl3pPr>
            <a:lvl4pPr marL="1166271" indent="0" algn="ctr">
              <a:buNone/>
              <a:defRPr sz="1360"/>
            </a:lvl4pPr>
            <a:lvl5pPr marL="1555029" indent="0" algn="ctr">
              <a:buNone/>
              <a:defRPr sz="1360"/>
            </a:lvl5pPr>
            <a:lvl6pPr marL="1943786" indent="0" algn="ctr">
              <a:buNone/>
              <a:defRPr sz="1360"/>
            </a:lvl6pPr>
            <a:lvl7pPr marL="2332543" indent="0" algn="ctr">
              <a:buNone/>
              <a:defRPr sz="1360"/>
            </a:lvl7pPr>
            <a:lvl8pPr marL="2721300" indent="0" algn="ctr">
              <a:buNone/>
              <a:defRPr sz="1360"/>
            </a:lvl8pPr>
            <a:lvl9pPr marL="3110057" indent="0" algn="ctr">
              <a:buNone/>
              <a:defRPr sz="136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a:xfrm>
            <a:off x="534988" y="10109200"/>
            <a:ext cx="1749425" cy="581025"/>
          </a:xfrm>
          <a:prstGeom prst="rect">
            <a:avLst/>
          </a:prstGeom>
        </p:spPr>
        <p:txBody>
          <a:bodyPr/>
          <a:lstStyle>
            <a:lvl1pPr>
              <a:defRPr/>
            </a:lvl1pPr>
          </a:lstStyle>
          <a:p>
            <a:pPr>
              <a:defRPr/>
            </a:pPr>
            <a:fld id="{694A3B7E-DD21-4048-88F3-59665D8E8CDB}" type="datetimeFigureOut">
              <a:rPr lang="en-US">
                <a:solidFill>
                  <a:prstClr val="black">
                    <a:tint val="75000"/>
                  </a:prstClr>
                </a:solidFill>
              </a:rPr>
              <a:pPr>
                <a:defRPr/>
              </a:pPr>
              <a:t>9/22/2025</a:t>
            </a:fld>
            <a:endParaRPr lang="en-US" dirty="0">
              <a:solidFill>
                <a:prstClr val="black">
                  <a:tint val="75000"/>
                </a:prstClr>
              </a:solidFill>
            </a:endParaRPr>
          </a:p>
        </p:txBody>
      </p:sp>
      <p:sp>
        <p:nvSpPr>
          <p:cNvPr id="5" name="Footer Placeholder 4"/>
          <p:cNvSpPr>
            <a:spLocks noGrp="1"/>
          </p:cNvSpPr>
          <p:nvPr>
            <p:ph type="ftr" sz="quarter" idx="11"/>
          </p:nvPr>
        </p:nvSpPr>
        <p:spPr>
          <a:xfrm>
            <a:off x="2574925" y="10109200"/>
            <a:ext cx="2625725" cy="581025"/>
          </a:xfrm>
          <a:prstGeom prst="rect">
            <a:avLst/>
          </a:prstGeom>
        </p:spPr>
        <p:txBody>
          <a:bodyPr/>
          <a:lstStyle>
            <a:lvl1pPr>
              <a:defRPr/>
            </a:lvl1pPr>
          </a:lstStyle>
          <a:p>
            <a:pPr>
              <a:defRPr/>
            </a:pPr>
            <a:endParaRPr lang="en-US" dirty="0">
              <a:solidFill>
                <a:prstClr val="black">
                  <a:tint val="75000"/>
                </a:prstClr>
              </a:solidFill>
            </a:endParaRPr>
          </a:p>
        </p:txBody>
      </p:sp>
      <p:sp>
        <p:nvSpPr>
          <p:cNvPr id="6" name="Slide Number Placeholder 5"/>
          <p:cNvSpPr>
            <a:spLocks noGrp="1"/>
          </p:cNvSpPr>
          <p:nvPr>
            <p:ph type="sldNum" sz="quarter" idx="12"/>
          </p:nvPr>
        </p:nvSpPr>
        <p:spPr>
          <a:xfrm>
            <a:off x="5491163" y="10109200"/>
            <a:ext cx="1749425" cy="581025"/>
          </a:xfrm>
          <a:prstGeom prst="rect">
            <a:avLst/>
          </a:prstGeom>
        </p:spPr>
        <p:txBody>
          <a:bodyPr/>
          <a:lstStyle>
            <a:lvl1pPr>
              <a:defRPr/>
            </a:lvl1pPr>
          </a:lstStyle>
          <a:p>
            <a:pPr>
              <a:defRPr/>
            </a:pPr>
            <a:fld id="{84903F17-9641-4B84-A974-7D55D06F1897}" type="slidenum">
              <a:rPr lang="en-US">
                <a:solidFill>
                  <a:prstClr val="black">
                    <a:tint val="75000"/>
                  </a:prstClr>
                </a:solidFill>
              </a:rPr>
              <a:pPr>
                <a:defRPr/>
              </a:pPr>
              <a:t>‹#›</a:t>
            </a:fld>
            <a:endParaRPr lang="en-US" dirty="0">
              <a:solidFill>
                <a:prstClr val="black">
                  <a:tint val="75000"/>
                </a:prstClr>
              </a:solidFill>
            </a:endParaRPr>
          </a:p>
        </p:txBody>
      </p:sp>
    </p:spTree>
    <p:extLst>
      <p:ext uri="{BB962C8B-B14F-4D97-AF65-F5344CB8AC3E}">
        <p14:creationId xmlns:p14="http://schemas.microsoft.com/office/powerpoint/2010/main" val="32108922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a:xfrm>
            <a:off x="534988" y="581025"/>
            <a:ext cx="6705600" cy="2108200"/>
          </a:xfrm>
          <a:prstGeom prst="rect">
            <a:avLst/>
          </a:prstGeom>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534988" y="2903538"/>
            <a:ext cx="6705600" cy="6921500"/>
          </a:xfrm>
          <a:prstGeom prst="rect">
            <a:avLst/>
          </a:prstGeo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a:xfrm>
            <a:off x="534988" y="10109200"/>
            <a:ext cx="1749425" cy="581025"/>
          </a:xfrm>
          <a:prstGeom prst="rect">
            <a:avLst/>
          </a:prstGeom>
        </p:spPr>
        <p:txBody>
          <a:bodyPr/>
          <a:lstStyle>
            <a:lvl1pPr>
              <a:defRPr/>
            </a:lvl1pPr>
          </a:lstStyle>
          <a:p>
            <a:pPr>
              <a:defRPr/>
            </a:pPr>
            <a:fld id="{57294DBB-917B-4186-A703-7409F7CF8E54}" type="datetimeFigureOut">
              <a:rPr lang="en-US">
                <a:solidFill>
                  <a:prstClr val="black">
                    <a:tint val="75000"/>
                  </a:prstClr>
                </a:solidFill>
              </a:rPr>
              <a:pPr>
                <a:defRPr/>
              </a:pPr>
              <a:t>9/22/2025</a:t>
            </a:fld>
            <a:endParaRPr lang="en-US" dirty="0">
              <a:solidFill>
                <a:prstClr val="black">
                  <a:tint val="75000"/>
                </a:prstClr>
              </a:solidFill>
            </a:endParaRPr>
          </a:p>
        </p:txBody>
      </p:sp>
      <p:sp>
        <p:nvSpPr>
          <p:cNvPr id="5" name="Footer Placeholder 4"/>
          <p:cNvSpPr>
            <a:spLocks noGrp="1"/>
          </p:cNvSpPr>
          <p:nvPr>
            <p:ph type="ftr" sz="quarter" idx="11"/>
          </p:nvPr>
        </p:nvSpPr>
        <p:spPr>
          <a:xfrm>
            <a:off x="2574925" y="10109200"/>
            <a:ext cx="2625725" cy="581025"/>
          </a:xfrm>
          <a:prstGeom prst="rect">
            <a:avLst/>
          </a:prstGeom>
        </p:spPr>
        <p:txBody>
          <a:bodyPr/>
          <a:lstStyle>
            <a:lvl1pPr>
              <a:defRPr/>
            </a:lvl1pPr>
          </a:lstStyle>
          <a:p>
            <a:pPr>
              <a:defRPr/>
            </a:pPr>
            <a:endParaRPr lang="en-US" dirty="0">
              <a:solidFill>
                <a:prstClr val="black">
                  <a:tint val="75000"/>
                </a:prstClr>
              </a:solidFill>
            </a:endParaRPr>
          </a:p>
        </p:txBody>
      </p:sp>
      <p:sp>
        <p:nvSpPr>
          <p:cNvPr id="6" name="Slide Number Placeholder 5"/>
          <p:cNvSpPr>
            <a:spLocks noGrp="1"/>
          </p:cNvSpPr>
          <p:nvPr>
            <p:ph type="sldNum" sz="quarter" idx="12"/>
          </p:nvPr>
        </p:nvSpPr>
        <p:spPr>
          <a:xfrm>
            <a:off x="5491163" y="10109200"/>
            <a:ext cx="1749425" cy="581025"/>
          </a:xfrm>
          <a:prstGeom prst="rect">
            <a:avLst/>
          </a:prstGeom>
        </p:spPr>
        <p:txBody>
          <a:bodyPr/>
          <a:lstStyle>
            <a:lvl1pPr>
              <a:defRPr/>
            </a:lvl1pPr>
          </a:lstStyle>
          <a:p>
            <a:pPr>
              <a:defRPr/>
            </a:pPr>
            <a:fld id="{552B72EE-4B45-425F-B500-026DA88CB77F}" type="slidenum">
              <a:rPr lang="en-US">
                <a:solidFill>
                  <a:prstClr val="black">
                    <a:tint val="75000"/>
                  </a:prstClr>
                </a:solidFill>
              </a:rPr>
              <a:pPr>
                <a:defRPr/>
              </a:pPr>
              <a:t>‹#›</a:t>
            </a:fld>
            <a:endParaRPr lang="en-US" dirty="0">
              <a:solidFill>
                <a:prstClr val="black">
                  <a:tint val="75000"/>
                </a:prstClr>
              </a:solidFill>
            </a:endParaRPr>
          </a:p>
        </p:txBody>
      </p:sp>
    </p:spTree>
    <p:extLst>
      <p:ext uri="{BB962C8B-B14F-4D97-AF65-F5344CB8AC3E}">
        <p14:creationId xmlns:p14="http://schemas.microsoft.com/office/powerpoint/2010/main" val="23236521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4396" y="580735"/>
            <a:ext cx="1676608" cy="9243783"/>
          </a:xfrm>
          <a:prstGeom prst="rect">
            <a:avLst/>
          </a:prstGeo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534571" y="580735"/>
            <a:ext cx="4932630" cy="9243783"/>
          </a:xfrm>
          <a:prstGeom prst="rect">
            <a:avLst/>
          </a:prstGeo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a:xfrm>
            <a:off x="534988" y="10109200"/>
            <a:ext cx="1749425" cy="581025"/>
          </a:xfrm>
          <a:prstGeom prst="rect">
            <a:avLst/>
          </a:prstGeom>
        </p:spPr>
        <p:txBody>
          <a:bodyPr/>
          <a:lstStyle>
            <a:lvl1pPr>
              <a:defRPr/>
            </a:lvl1pPr>
          </a:lstStyle>
          <a:p>
            <a:pPr>
              <a:defRPr/>
            </a:pPr>
            <a:fld id="{C64D20DD-EE55-4DDE-BB8B-8D151B9371C9}" type="datetimeFigureOut">
              <a:rPr lang="en-US">
                <a:solidFill>
                  <a:prstClr val="black">
                    <a:tint val="75000"/>
                  </a:prstClr>
                </a:solidFill>
              </a:rPr>
              <a:pPr>
                <a:defRPr/>
              </a:pPr>
              <a:t>9/22/2025</a:t>
            </a:fld>
            <a:endParaRPr lang="en-US" dirty="0">
              <a:solidFill>
                <a:prstClr val="black">
                  <a:tint val="75000"/>
                </a:prstClr>
              </a:solidFill>
            </a:endParaRPr>
          </a:p>
        </p:txBody>
      </p:sp>
      <p:sp>
        <p:nvSpPr>
          <p:cNvPr id="5" name="Footer Placeholder 4"/>
          <p:cNvSpPr>
            <a:spLocks noGrp="1"/>
          </p:cNvSpPr>
          <p:nvPr>
            <p:ph type="ftr" sz="quarter" idx="11"/>
          </p:nvPr>
        </p:nvSpPr>
        <p:spPr>
          <a:xfrm>
            <a:off x="2574925" y="10109200"/>
            <a:ext cx="2625725" cy="581025"/>
          </a:xfrm>
          <a:prstGeom prst="rect">
            <a:avLst/>
          </a:prstGeom>
        </p:spPr>
        <p:txBody>
          <a:bodyPr/>
          <a:lstStyle>
            <a:lvl1pPr>
              <a:defRPr/>
            </a:lvl1pPr>
          </a:lstStyle>
          <a:p>
            <a:pPr>
              <a:defRPr/>
            </a:pPr>
            <a:endParaRPr lang="en-US" dirty="0">
              <a:solidFill>
                <a:prstClr val="black">
                  <a:tint val="75000"/>
                </a:prstClr>
              </a:solidFill>
            </a:endParaRPr>
          </a:p>
        </p:txBody>
      </p:sp>
      <p:sp>
        <p:nvSpPr>
          <p:cNvPr id="6" name="Slide Number Placeholder 5"/>
          <p:cNvSpPr>
            <a:spLocks noGrp="1"/>
          </p:cNvSpPr>
          <p:nvPr>
            <p:ph type="sldNum" sz="quarter" idx="12"/>
          </p:nvPr>
        </p:nvSpPr>
        <p:spPr>
          <a:xfrm>
            <a:off x="5491163" y="10109200"/>
            <a:ext cx="1749425" cy="581025"/>
          </a:xfrm>
          <a:prstGeom prst="rect">
            <a:avLst/>
          </a:prstGeom>
        </p:spPr>
        <p:txBody>
          <a:bodyPr/>
          <a:lstStyle>
            <a:lvl1pPr>
              <a:defRPr/>
            </a:lvl1pPr>
          </a:lstStyle>
          <a:p>
            <a:pPr>
              <a:defRPr/>
            </a:pPr>
            <a:fld id="{EF60586A-009D-4946-86B1-6BEB0D580BF8}" type="slidenum">
              <a:rPr lang="en-US">
                <a:solidFill>
                  <a:prstClr val="black">
                    <a:tint val="75000"/>
                  </a:prstClr>
                </a:solidFill>
              </a:rPr>
              <a:pPr>
                <a:defRPr/>
              </a:pPr>
              <a:t>‹#›</a:t>
            </a:fld>
            <a:endParaRPr lang="en-US" dirty="0">
              <a:solidFill>
                <a:prstClr val="black">
                  <a:tint val="75000"/>
                </a:prstClr>
              </a:solidFill>
            </a:endParaRPr>
          </a:p>
        </p:txBody>
      </p:sp>
    </p:spTree>
    <p:extLst>
      <p:ext uri="{BB962C8B-B14F-4D97-AF65-F5344CB8AC3E}">
        <p14:creationId xmlns:p14="http://schemas.microsoft.com/office/powerpoint/2010/main" val="5528063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タイトル スライド">
    <p:spTree>
      <p:nvGrpSpPr>
        <p:cNvPr id="1" name=""/>
        <p:cNvGrpSpPr/>
        <p:nvPr/>
      </p:nvGrpSpPr>
      <p:grpSpPr>
        <a:xfrm>
          <a:off x="0" y="0"/>
          <a:ext cx="0" cy="0"/>
          <a:chOff x="0" y="0"/>
          <a:chExt cx="0" cy="0"/>
        </a:xfrm>
      </p:grpSpPr>
    </p:spTree>
    <p:extLst>
      <p:ext uri="{BB962C8B-B14F-4D97-AF65-F5344CB8AC3E}">
        <p14:creationId xmlns:p14="http://schemas.microsoft.com/office/powerpoint/2010/main" val="23328775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534988" y="581025"/>
            <a:ext cx="6705600" cy="2108200"/>
          </a:xfrm>
          <a:prstGeom prst="rect">
            <a:avLst/>
          </a:prstGeom>
        </p:spPr>
        <p:txBody>
          <a:bodyPr/>
          <a:lstStyle/>
          <a:p>
            <a:r>
              <a:rPr lang="ja-JP" altLang="en-US"/>
              <a:t>マスター タイトルの書式設定</a:t>
            </a:r>
            <a:endParaRPr lang="en-US" dirty="0"/>
          </a:p>
        </p:txBody>
      </p:sp>
      <p:sp>
        <p:nvSpPr>
          <p:cNvPr id="3" name="Content Placeholder 2"/>
          <p:cNvSpPr>
            <a:spLocks noGrp="1"/>
          </p:cNvSpPr>
          <p:nvPr>
            <p:ph idx="1"/>
          </p:nvPr>
        </p:nvSpPr>
        <p:spPr>
          <a:xfrm>
            <a:off x="534988" y="2903538"/>
            <a:ext cx="6705600" cy="6921500"/>
          </a:xfrm>
          <a:prstGeom prst="rect">
            <a:avLst/>
          </a:prstGeo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a:xfrm>
            <a:off x="534988" y="10109200"/>
            <a:ext cx="1749425" cy="581025"/>
          </a:xfrm>
          <a:prstGeom prst="rect">
            <a:avLst/>
          </a:prstGeom>
        </p:spPr>
        <p:txBody>
          <a:bodyPr/>
          <a:lstStyle>
            <a:lvl1pPr>
              <a:defRPr/>
            </a:lvl1pPr>
          </a:lstStyle>
          <a:p>
            <a:pPr>
              <a:defRPr/>
            </a:pPr>
            <a:fld id="{6AE7DE13-46BE-4B37-9FBB-8FA2A87D7224}" type="datetimeFigureOut">
              <a:rPr lang="en-US">
                <a:solidFill>
                  <a:prstClr val="black">
                    <a:tint val="75000"/>
                  </a:prstClr>
                </a:solidFill>
              </a:rPr>
              <a:pPr>
                <a:defRPr/>
              </a:pPr>
              <a:t>9/22/2025</a:t>
            </a:fld>
            <a:endParaRPr lang="en-US" dirty="0">
              <a:solidFill>
                <a:prstClr val="black">
                  <a:tint val="75000"/>
                </a:prstClr>
              </a:solidFill>
            </a:endParaRPr>
          </a:p>
        </p:txBody>
      </p:sp>
      <p:sp>
        <p:nvSpPr>
          <p:cNvPr id="5" name="Footer Placeholder 4"/>
          <p:cNvSpPr>
            <a:spLocks noGrp="1"/>
          </p:cNvSpPr>
          <p:nvPr>
            <p:ph type="ftr" sz="quarter" idx="11"/>
          </p:nvPr>
        </p:nvSpPr>
        <p:spPr>
          <a:xfrm>
            <a:off x="2574925" y="10109200"/>
            <a:ext cx="2625725" cy="581025"/>
          </a:xfrm>
          <a:prstGeom prst="rect">
            <a:avLst/>
          </a:prstGeom>
        </p:spPr>
        <p:txBody>
          <a:bodyPr/>
          <a:lstStyle>
            <a:lvl1pPr>
              <a:defRPr/>
            </a:lvl1pPr>
          </a:lstStyle>
          <a:p>
            <a:pPr>
              <a:defRPr/>
            </a:pPr>
            <a:endParaRPr lang="en-US" dirty="0">
              <a:solidFill>
                <a:prstClr val="black">
                  <a:tint val="75000"/>
                </a:prstClr>
              </a:solidFill>
            </a:endParaRPr>
          </a:p>
        </p:txBody>
      </p:sp>
      <p:sp>
        <p:nvSpPr>
          <p:cNvPr id="6" name="Slide Number Placeholder 5"/>
          <p:cNvSpPr>
            <a:spLocks noGrp="1"/>
          </p:cNvSpPr>
          <p:nvPr>
            <p:ph type="sldNum" sz="quarter" idx="12"/>
          </p:nvPr>
        </p:nvSpPr>
        <p:spPr>
          <a:xfrm>
            <a:off x="5491163" y="10109200"/>
            <a:ext cx="1749425" cy="581025"/>
          </a:xfrm>
          <a:prstGeom prst="rect">
            <a:avLst/>
          </a:prstGeom>
        </p:spPr>
        <p:txBody>
          <a:bodyPr/>
          <a:lstStyle>
            <a:lvl1pPr>
              <a:defRPr/>
            </a:lvl1pPr>
          </a:lstStyle>
          <a:p>
            <a:pPr>
              <a:defRPr/>
            </a:pPr>
            <a:fld id="{9A7FC707-0A99-4B85-9C38-B64E72987C1E}" type="slidenum">
              <a:rPr lang="en-US">
                <a:solidFill>
                  <a:prstClr val="black">
                    <a:tint val="75000"/>
                  </a:prstClr>
                </a:solidFill>
              </a:rPr>
              <a:pPr>
                <a:defRPr/>
              </a:pPr>
              <a:t>‹#›</a:t>
            </a:fld>
            <a:endParaRPr lang="en-US" dirty="0">
              <a:solidFill>
                <a:prstClr val="black">
                  <a:tint val="75000"/>
                </a:prstClr>
              </a:solidFill>
            </a:endParaRPr>
          </a:p>
        </p:txBody>
      </p:sp>
    </p:spTree>
    <p:extLst>
      <p:ext uri="{BB962C8B-B14F-4D97-AF65-F5344CB8AC3E}">
        <p14:creationId xmlns:p14="http://schemas.microsoft.com/office/powerpoint/2010/main" val="35552074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530522" y="2719357"/>
            <a:ext cx="6706433" cy="4537305"/>
          </a:xfrm>
          <a:prstGeom prst="rect">
            <a:avLst/>
          </a:prstGeom>
        </p:spPr>
        <p:txBody>
          <a:bodyPr anchor="b"/>
          <a:lstStyle>
            <a:lvl1pPr>
              <a:defRPr sz="5102"/>
            </a:lvl1pPr>
          </a:lstStyle>
          <a:p>
            <a:r>
              <a:rPr lang="ja-JP" altLang="en-US"/>
              <a:t>マスター タイトルの書式設定</a:t>
            </a:r>
            <a:endParaRPr lang="en-US" dirty="0"/>
          </a:p>
        </p:txBody>
      </p:sp>
      <p:sp>
        <p:nvSpPr>
          <p:cNvPr id="3" name="Text Placeholder 2"/>
          <p:cNvSpPr>
            <a:spLocks noGrp="1"/>
          </p:cNvSpPr>
          <p:nvPr>
            <p:ph type="body" idx="1"/>
          </p:nvPr>
        </p:nvSpPr>
        <p:spPr>
          <a:xfrm>
            <a:off x="530522" y="7299586"/>
            <a:ext cx="6706433" cy="2386061"/>
          </a:xfrm>
          <a:prstGeom prst="rect">
            <a:avLst/>
          </a:prstGeom>
        </p:spPr>
        <p:txBody>
          <a:bodyPr/>
          <a:lstStyle>
            <a:lvl1pPr marL="0" indent="0">
              <a:buNone/>
              <a:defRPr sz="2041">
                <a:solidFill>
                  <a:schemeClr val="tx1"/>
                </a:solidFill>
              </a:defRPr>
            </a:lvl1pPr>
            <a:lvl2pPr marL="388757" indent="0">
              <a:buNone/>
              <a:defRPr sz="1701">
                <a:solidFill>
                  <a:schemeClr val="tx1">
                    <a:tint val="75000"/>
                  </a:schemeClr>
                </a:solidFill>
              </a:defRPr>
            </a:lvl2pPr>
            <a:lvl3pPr marL="777514" indent="0">
              <a:buNone/>
              <a:defRPr sz="1531">
                <a:solidFill>
                  <a:schemeClr val="tx1">
                    <a:tint val="75000"/>
                  </a:schemeClr>
                </a:solidFill>
              </a:defRPr>
            </a:lvl3pPr>
            <a:lvl4pPr marL="1166271" indent="0">
              <a:buNone/>
              <a:defRPr sz="1360">
                <a:solidFill>
                  <a:schemeClr val="tx1">
                    <a:tint val="75000"/>
                  </a:schemeClr>
                </a:solidFill>
              </a:defRPr>
            </a:lvl4pPr>
            <a:lvl5pPr marL="1555029" indent="0">
              <a:buNone/>
              <a:defRPr sz="1360">
                <a:solidFill>
                  <a:schemeClr val="tx1">
                    <a:tint val="75000"/>
                  </a:schemeClr>
                </a:solidFill>
              </a:defRPr>
            </a:lvl5pPr>
            <a:lvl6pPr marL="1943786" indent="0">
              <a:buNone/>
              <a:defRPr sz="1360">
                <a:solidFill>
                  <a:schemeClr val="tx1">
                    <a:tint val="75000"/>
                  </a:schemeClr>
                </a:solidFill>
              </a:defRPr>
            </a:lvl6pPr>
            <a:lvl7pPr marL="2332543" indent="0">
              <a:buNone/>
              <a:defRPr sz="1360">
                <a:solidFill>
                  <a:schemeClr val="tx1">
                    <a:tint val="75000"/>
                  </a:schemeClr>
                </a:solidFill>
              </a:defRPr>
            </a:lvl7pPr>
            <a:lvl8pPr marL="2721300" indent="0">
              <a:buNone/>
              <a:defRPr sz="1360">
                <a:solidFill>
                  <a:schemeClr val="tx1">
                    <a:tint val="75000"/>
                  </a:schemeClr>
                </a:solidFill>
              </a:defRPr>
            </a:lvl8pPr>
            <a:lvl9pPr marL="3110057" indent="0">
              <a:buNone/>
              <a:defRPr sz="136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a:xfrm>
            <a:off x="534988" y="10109200"/>
            <a:ext cx="1749425" cy="581025"/>
          </a:xfrm>
          <a:prstGeom prst="rect">
            <a:avLst/>
          </a:prstGeom>
        </p:spPr>
        <p:txBody>
          <a:bodyPr/>
          <a:lstStyle>
            <a:lvl1pPr>
              <a:defRPr/>
            </a:lvl1pPr>
          </a:lstStyle>
          <a:p>
            <a:pPr>
              <a:defRPr/>
            </a:pPr>
            <a:fld id="{8184D596-71CB-401C-BE2A-FF96587D8E95}" type="datetimeFigureOut">
              <a:rPr lang="en-US">
                <a:solidFill>
                  <a:prstClr val="black">
                    <a:tint val="75000"/>
                  </a:prstClr>
                </a:solidFill>
              </a:rPr>
              <a:pPr>
                <a:defRPr/>
              </a:pPr>
              <a:t>9/22/2025</a:t>
            </a:fld>
            <a:endParaRPr lang="en-US" dirty="0">
              <a:solidFill>
                <a:prstClr val="black">
                  <a:tint val="75000"/>
                </a:prstClr>
              </a:solidFill>
            </a:endParaRPr>
          </a:p>
        </p:txBody>
      </p:sp>
      <p:sp>
        <p:nvSpPr>
          <p:cNvPr id="5" name="Footer Placeholder 4"/>
          <p:cNvSpPr>
            <a:spLocks noGrp="1"/>
          </p:cNvSpPr>
          <p:nvPr>
            <p:ph type="ftr" sz="quarter" idx="11"/>
          </p:nvPr>
        </p:nvSpPr>
        <p:spPr>
          <a:xfrm>
            <a:off x="2574925" y="10109200"/>
            <a:ext cx="2625725" cy="581025"/>
          </a:xfrm>
          <a:prstGeom prst="rect">
            <a:avLst/>
          </a:prstGeom>
        </p:spPr>
        <p:txBody>
          <a:bodyPr/>
          <a:lstStyle>
            <a:lvl1pPr>
              <a:defRPr/>
            </a:lvl1pPr>
          </a:lstStyle>
          <a:p>
            <a:pPr>
              <a:defRPr/>
            </a:pPr>
            <a:endParaRPr lang="en-US" dirty="0">
              <a:solidFill>
                <a:prstClr val="black">
                  <a:tint val="75000"/>
                </a:prstClr>
              </a:solidFill>
            </a:endParaRPr>
          </a:p>
        </p:txBody>
      </p:sp>
      <p:sp>
        <p:nvSpPr>
          <p:cNvPr id="6" name="Slide Number Placeholder 5"/>
          <p:cNvSpPr>
            <a:spLocks noGrp="1"/>
          </p:cNvSpPr>
          <p:nvPr>
            <p:ph type="sldNum" sz="quarter" idx="12"/>
          </p:nvPr>
        </p:nvSpPr>
        <p:spPr>
          <a:xfrm>
            <a:off x="5491163" y="10109200"/>
            <a:ext cx="1749425" cy="581025"/>
          </a:xfrm>
          <a:prstGeom prst="rect">
            <a:avLst/>
          </a:prstGeom>
        </p:spPr>
        <p:txBody>
          <a:bodyPr/>
          <a:lstStyle>
            <a:lvl1pPr>
              <a:defRPr/>
            </a:lvl1pPr>
          </a:lstStyle>
          <a:p>
            <a:pPr>
              <a:defRPr/>
            </a:pPr>
            <a:fld id="{3D9CCBC2-8C21-4C9A-A2A0-C4F7CFD13B61}" type="slidenum">
              <a:rPr lang="en-US">
                <a:solidFill>
                  <a:prstClr val="black">
                    <a:tint val="75000"/>
                  </a:prstClr>
                </a:solidFill>
              </a:rPr>
              <a:pPr>
                <a:defRPr/>
              </a:pPr>
              <a:t>‹#›</a:t>
            </a:fld>
            <a:endParaRPr lang="en-US" dirty="0">
              <a:solidFill>
                <a:prstClr val="black">
                  <a:tint val="75000"/>
                </a:prstClr>
              </a:solidFill>
            </a:endParaRPr>
          </a:p>
        </p:txBody>
      </p:sp>
    </p:spTree>
    <p:extLst>
      <p:ext uri="{BB962C8B-B14F-4D97-AF65-F5344CB8AC3E}">
        <p14:creationId xmlns:p14="http://schemas.microsoft.com/office/powerpoint/2010/main" val="29924037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534988" y="581025"/>
            <a:ext cx="6705600" cy="2108200"/>
          </a:xfrm>
          <a:prstGeom prst="rect">
            <a:avLst/>
          </a:prstGeom>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534571" y="2903673"/>
            <a:ext cx="3304619" cy="6920844"/>
          </a:xfrm>
          <a:prstGeom prst="rect">
            <a:avLst/>
          </a:prstGeo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936385" y="2903673"/>
            <a:ext cx="3304619" cy="6920844"/>
          </a:xfrm>
          <a:prstGeom prst="rect">
            <a:avLst/>
          </a:prstGeo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3"/>
          <p:cNvSpPr>
            <a:spLocks noGrp="1"/>
          </p:cNvSpPr>
          <p:nvPr>
            <p:ph type="dt" sz="half" idx="10"/>
          </p:nvPr>
        </p:nvSpPr>
        <p:spPr>
          <a:xfrm>
            <a:off x="534988" y="10109200"/>
            <a:ext cx="1749425" cy="581025"/>
          </a:xfrm>
          <a:prstGeom prst="rect">
            <a:avLst/>
          </a:prstGeom>
        </p:spPr>
        <p:txBody>
          <a:bodyPr/>
          <a:lstStyle>
            <a:lvl1pPr>
              <a:defRPr/>
            </a:lvl1pPr>
          </a:lstStyle>
          <a:p>
            <a:pPr>
              <a:defRPr/>
            </a:pPr>
            <a:fld id="{B73FDC24-657B-46BD-9F76-F6EB56EE60B7}" type="datetimeFigureOut">
              <a:rPr lang="en-US">
                <a:solidFill>
                  <a:prstClr val="black">
                    <a:tint val="75000"/>
                  </a:prstClr>
                </a:solidFill>
              </a:rPr>
              <a:pPr>
                <a:defRPr/>
              </a:pPr>
              <a:t>9/22/2025</a:t>
            </a:fld>
            <a:endParaRPr lang="en-US" dirty="0">
              <a:solidFill>
                <a:prstClr val="black">
                  <a:tint val="75000"/>
                </a:prstClr>
              </a:solidFill>
            </a:endParaRPr>
          </a:p>
        </p:txBody>
      </p:sp>
      <p:sp>
        <p:nvSpPr>
          <p:cNvPr id="6" name="Footer Placeholder 4"/>
          <p:cNvSpPr>
            <a:spLocks noGrp="1"/>
          </p:cNvSpPr>
          <p:nvPr>
            <p:ph type="ftr" sz="quarter" idx="11"/>
          </p:nvPr>
        </p:nvSpPr>
        <p:spPr>
          <a:xfrm>
            <a:off x="2574925" y="10109200"/>
            <a:ext cx="2625725" cy="581025"/>
          </a:xfrm>
          <a:prstGeom prst="rect">
            <a:avLst/>
          </a:prstGeom>
        </p:spPr>
        <p:txBody>
          <a:bodyPr/>
          <a:lstStyle>
            <a:lvl1pPr>
              <a:defRPr/>
            </a:lvl1pPr>
          </a:lstStyle>
          <a:p>
            <a:pPr>
              <a:defRPr/>
            </a:pPr>
            <a:endParaRPr lang="en-US" dirty="0">
              <a:solidFill>
                <a:prstClr val="black">
                  <a:tint val="75000"/>
                </a:prstClr>
              </a:solidFill>
            </a:endParaRPr>
          </a:p>
        </p:txBody>
      </p:sp>
      <p:sp>
        <p:nvSpPr>
          <p:cNvPr id="7" name="Slide Number Placeholder 5"/>
          <p:cNvSpPr>
            <a:spLocks noGrp="1"/>
          </p:cNvSpPr>
          <p:nvPr>
            <p:ph type="sldNum" sz="quarter" idx="12"/>
          </p:nvPr>
        </p:nvSpPr>
        <p:spPr>
          <a:xfrm>
            <a:off x="5491163" y="10109200"/>
            <a:ext cx="1749425" cy="581025"/>
          </a:xfrm>
          <a:prstGeom prst="rect">
            <a:avLst/>
          </a:prstGeom>
        </p:spPr>
        <p:txBody>
          <a:bodyPr/>
          <a:lstStyle>
            <a:lvl1pPr>
              <a:defRPr/>
            </a:lvl1pPr>
          </a:lstStyle>
          <a:p>
            <a:pPr>
              <a:defRPr/>
            </a:pPr>
            <a:fld id="{0B8B99DA-1B7B-4D03-B44C-EA0B6BFD2A82}" type="slidenum">
              <a:rPr lang="en-US">
                <a:solidFill>
                  <a:prstClr val="black">
                    <a:tint val="75000"/>
                  </a:prstClr>
                </a:solidFill>
              </a:rPr>
              <a:pPr>
                <a:defRPr/>
              </a:pPr>
              <a:t>‹#›</a:t>
            </a:fld>
            <a:endParaRPr lang="en-US" dirty="0">
              <a:solidFill>
                <a:prstClr val="black">
                  <a:tint val="75000"/>
                </a:prstClr>
              </a:solidFill>
            </a:endParaRPr>
          </a:p>
        </p:txBody>
      </p:sp>
    </p:spTree>
    <p:extLst>
      <p:ext uri="{BB962C8B-B14F-4D97-AF65-F5344CB8AC3E}">
        <p14:creationId xmlns:p14="http://schemas.microsoft.com/office/powerpoint/2010/main" val="21631695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535584" y="580737"/>
            <a:ext cx="6706433" cy="2108320"/>
          </a:xfrm>
          <a:prstGeom prst="rect">
            <a:avLst/>
          </a:prstGeo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535584" y="2673905"/>
            <a:ext cx="3289432" cy="1310440"/>
          </a:xfrm>
          <a:prstGeom prst="rect">
            <a:avLst/>
          </a:prstGeom>
        </p:spPr>
        <p:txBody>
          <a:bodyPr anchor="b"/>
          <a:lstStyle>
            <a:lvl1pPr marL="0" indent="0">
              <a:buNone/>
              <a:defRPr sz="2041" b="1"/>
            </a:lvl1pPr>
            <a:lvl2pPr marL="388757" indent="0">
              <a:buNone/>
              <a:defRPr sz="1701" b="1"/>
            </a:lvl2pPr>
            <a:lvl3pPr marL="777514" indent="0">
              <a:buNone/>
              <a:defRPr sz="1531" b="1"/>
            </a:lvl3pPr>
            <a:lvl4pPr marL="1166271" indent="0">
              <a:buNone/>
              <a:defRPr sz="1360" b="1"/>
            </a:lvl4pPr>
            <a:lvl5pPr marL="1555029" indent="0">
              <a:buNone/>
              <a:defRPr sz="1360" b="1"/>
            </a:lvl5pPr>
            <a:lvl6pPr marL="1943786" indent="0">
              <a:buNone/>
              <a:defRPr sz="1360" b="1"/>
            </a:lvl6pPr>
            <a:lvl7pPr marL="2332543" indent="0">
              <a:buNone/>
              <a:defRPr sz="1360" b="1"/>
            </a:lvl7pPr>
            <a:lvl8pPr marL="2721300" indent="0">
              <a:buNone/>
              <a:defRPr sz="1360" b="1"/>
            </a:lvl8pPr>
            <a:lvl9pPr marL="3110057" indent="0">
              <a:buNone/>
              <a:defRPr sz="1360" b="1"/>
            </a:lvl9pPr>
          </a:lstStyle>
          <a:p>
            <a:pPr lvl="0"/>
            <a:r>
              <a:rPr lang="ja-JP" altLang="en-US"/>
              <a:t>マスター テキストの書式設定</a:t>
            </a:r>
          </a:p>
        </p:txBody>
      </p:sp>
      <p:sp>
        <p:nvSpPr>
          <p:cNvPr id="4" name="Content Placeholder 3"/>
          <p:cNvSpPr>
            <a:spLocks noGrp="1"/>
          </p:cNvSpPr>
          <p:nvPr>
            <p:ph sz="half" idx="2"/>
          </p:nvPr>
        </p:nvSpPr>
        <p:spPr>
          <a:xfrm>
            <a:off x="535584" y="3984345"/>
            <a:ext cx="3289432" cy="5860372"/>
          </a:xfrm>
          <a:prstGeom prst="rect">
            <a:avLst/>
          </a:prstGeo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936385" y="2673905"/>
            <a:ext cx="3305632" cy="1310440"/>
          </a:xfrm>
          <a:prstGeom prst="rect">
            <a:avLst/>
          </a:prstGeom>
        </p:spPr>
        <p:txBody>
          <a:bodyPr anchor="b"/>
          <a:lstStyle>
            <a:lvl1pPr marL="0" indent="0">
              <a:buNone/>
              <a:defRPr sz="2041" b="1"/>
            </a:lvl1pPr>
            <a:lvl2pPr marL="388757" indent="0">
              <a:buNone/>
              <a:defRPr sz="1701" b="1"/>
            </a:lvl2pPr>
            <a:lvl3pPr marL="777514" indent="0">
              <a:buNone/>
              <a:defRPr sz="1531" b="1"/>
            </a:lvl3pPr>
            <a:lvl4pPr marL="1166271" indent="0">
              <a:buNone/>
              <a:defRPr sz="1360" b="1"/>
            </a:lvl4pPr>
            <a:lvl5pPr marL="1555029" indent="0">
              <a:buNone/>
              <a:defRPr sz="1360" b="1"/>
            </a:lvl5pPr>
            <a:lvl6pPr marL="1943786" indent="0">
              <a:buNone/>
              <a:defRPr sz="1360" b="1"/>
            </a:lvl6pPr>
            <a:lvl7pPr marL="2332543" indent="0">
              <a:buNone/>
              <a:defRPr sz="1360" b="1"/>
            </a:lvl7pPr>
            <a:lvl8pPr marL="2721300" indent="0">
              <a:buNone/>
              <a:defRPr sz="1360" b="1"/>
            </a:lvl8pPr>
            <a:lvl9pPr marL="3110057" indent="0">
              <a:buNone/>
              <a:defRPr sz="1360" b="1"/>
            </a:lvl9pPr>
          </a:lstStyle>
          <a:p>
            <a:pPr lvl="0"/>
            <a:r>
              <a:rPr lang="ja-JP" altLang="en-US"/>
              <a:t>マスター テキストの書式設定</a:t>
            </a:r>
          </a:p>
        </p:txBody>
      </p:sp>
      <p:sp>
        <p:nvSpPr>
          <p:cNvPr id="6" name="Content Placeholder 5"/>
          <p:cNvSpPr>
            <a:spLocks noGrp="1"/>
          </p:cNvSpPr>
          <p:nvPr>
            <p:ph sz="quarter" idx="4"/>
          </p:nvPr>
        </p:nvSpPr>
        <p:spPr>
          <a:xfrm>
            <a:off x="3936385" y="3984345"/>
            <a:ext cx="3305632" cy="5860372"/>
          </a:xfrm>
          <a:prstGeom prst="rect">
            <a:avLst/>
          </a:prstGeo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3"/>
          <p:cNvSpPr>
            <a:spLocks noGrp="1"/>
          </p:cNvSpPr>
          <p:nvPr>
            <p:ph type="dt" sz="half" idx="10"/>
          </p:nvPr>
        </p:nvSpPr>
        <p:spPr>
          <a:xfrm>
            <a:off x="534988" y="10109200"/>
            <a:ext cx="1749425" cy="581025"/>
          </a:xfrm>
          <a:prstGeom prst="rect">
            <a:avLst/>
          </a:prstGeom>
        </p:spPr>
        <p:txBody>
          <a:bodyPr/>
          <a:lstStyle>
            <a:lvl1pPr>
              <a:defRPr/>
            </a:lvl1pPr>
          </a:lstStyle>
          <a:p>
            <a:pPr>
              <a:defRPr/>
            </a:pPr>
            <a:fld id="{23244564-11C5-49CA-A6C6-0EFA5B9EEF59}" type="datetimeFigureOut">
              <a:rPr lang="en-US">
                <a:solidFill>
                  <a:prstClr val="black">
                    <a:tint val="75000"/>
                  </a:prstClr>
                </a:solidFill>
              </a:rPr>
              <a:pPr>
                <a:defRPr/>
              </a:pPr>
              <a:t>9/22/2025</a:t>
            </a:fld>
            <a:endParaRPr lang="en-US" dirty="0">
              <a:solidFill>
                <a:prstClr val="black">
                  <a:tint val="75000"/>
                </a:prstClr>
              </a:solidFill>
            </a:endParaRPr>
          </a:p>
        </p:txBody>
      </p:sp>
      <p:sp>
        <p:nvSpPr>
          <p:cNvPr id="8" name="Footer Placeholder 4"/>
          <p:cNvSpPr>
            <a:spLocks noGrp="1"/>
          </p:cNvSpPr>
          <p:nvPr>
            <p:ph type="ftr" sz="quarter" idx="11"/>
          </p:nvPr>
        </p:nvSpPr>
        <p:spPr>
          <a:xfrm>
            <a:off x="2574925" y="10109200"/>
            <a:ext cx="2625725" cy="581025"/>
          </a:xfrm>
          <a:prstGeom prst="rect">
            <a:avLst/>
          </a:prstGeom>
        </p:spPr>
        <p:txBody>
          <a:bodyPr/>
          <a:lstStyle>
            <a:lvl1pPr>
              <a:defRPr/>
            </a:lvl1pPr>
          </a:lstStyle>
          <a:p>
            <a:pPr>
              <a:defRPr/>
            </a:pPr>
            <a:endParaRPr lang="en-US" dirty="0">
              <a:solidFill>
                <a:prstClr val="black">
                  <a:tint val="75000"/>
                </a:prstClr>
              </a:solidFill>
            </a:endParaRPr>
          </a:p>
        </p:txBody>
      </p:sp>
      <p:sp>
        <p:nvSpPr>
          <p:cNvPr id="9" name="Slide Number Placeholder 5"/>
          <p:cNvSpPr>
            <a:spLocks noGrp="1"/>
          </p:cNvSpPr>
          <p:nvPr>
            <p:ph type="sldNum" sz="quarter" idx="12"/>
          </p:nvPr>
        </p:nvSpPr>
        <p:spPr>
          <a:xfrm>
            <a:off x="5491163" y="10109200"/>
            <a:ext cx="1749425" cy="581025"/>
          </a:xfrm>
          <a:prstGeom prst="rect">
            <a:avLst/>
          </a:prstGeom>
        </p:spPr>
        <p:txBody>
          <a:bodyPr/>
          <a:lstStyle>
            <a:lvl1pPr>
              <a:defRPr/>
            </a:lvl1pPr>
          </a:lstStyle>
          <a:p>
            <a:pPr>
              <a:defRPr/>
            </a:pPr>
            <a:fld id="{A10FB411-F8C4-4E71-AA2F-EFB8BA585732}" type="slidenum">
              <a:rPr lang="en-US">
                <a:solidFill>
                  <a:prstClr val="black">
                    <a:tint val="75000"/>
                  </a:prstClr>
                </a:solidFill>
              </a:rPr>
              <a:pPr>
                <a:defRPr/>
              </a:pPr>
              <a:t>‹#›</a:t>
            </a:fld>
            <a:endParaRPr lang="en-US" dirty="0">
              <a:solidFill>
                <a:prstClr val="black">
                  <a:tint val="75000"/>
                </a:prstClr>
              </a:solidFill>
            </a:endParaRPr>
          </a:p>
        </p:txBody>
      </p:sp>
    </p:spTree>
    <p:extLst>
      <p:ext uri="{BB962C8B-B14F-4D97-AF65-F5344CB8AC3E}">
        <p14:creationId xmlns:p14="http://schemas.microsoft.com/office/powerpoint/2010/main" val="1393289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a:xfrm>
            <a:off x="534988" y="581025"/>
            <a:ext cx="6705600" cy="2108200"/>
          </a:xfrm>
          <a:prstGeom prst="rect">
            <a:avLst/>
          </a:prstGeom>
        </p:spPr>
        <p:txBody>
          <a:bodyPr/>
          <a:lstStyle/>
          <a:p>
            <a:r>
              <a:rPr lang="ja-JP" altLang="en-US"/>
              <a:t>マスター タイトルの書式設定</a:t>
            </a:r>
            <a:endParaRPr lang="en-US" dirty="0"/>
          </a:p>
        </p:txBody>
      </p:sp>
      <p:sp>
        <p:nvSpPr>
          <p:cNvPr id="3" name="Date Placeholder 3"/>
          <p:cNvSpPr>
            <a:spLocks noGrp="1"/>
          </p:cNvSpPr>
          <p:nvPr>
            <p:ph type="dt" sz="half" idx="10"/>
          </p:nvPr>
        </p:nvSpPr>
        <p:spPr>
          <a:xfrm>
            <a:off x="534988" y="10109200"/>
            <a:ext cx="1749425" cy="581025"/>
          </a:xfrm>
          <a:prstGeom prst="rect">
            <a:avLst/>
          </a:prstGeom>
        </p:spPr>
        <p:txBody>
          <a:bodyPr/>
          <a:lstStyle>
            <a:lvl1pPr>
              <a:defRPr/>
            </a:lvl1pPr>
          </a:lstStyle>
          <a:p>
            <a:pPr>
              <a:defRPr/>
            </a:pPr>
            <a:fld id="{1E3C5F0A-E814-4F5B-8509-4826EF6EAFAD}" type="datetimeFigureOut">
              <a:rPr lang="en-US">
                <a:solidFill>
                  <a:prstClr val="black">
                    <a:tint val="75000"/>
                  </a:prstClr>
                </a:solidFill>
              </a:rPr>
              <a:pPr>
                <a:defRPr/>
              </a:pPr>
              <a:t>9/22/2025</a:t>
            </a:fld>
            <a:endParaRPr lang="en-US" dirty="0">
              <a:solidFill>
                <a:prstClr val="black">
                  <a:tint val="75000"/>
                </a:prstClr>
              </a:solidFill>
            </a:endParaRPr>
          </a:p>
        </p:txBody>
      </p:sp>
      <p:sp>
        <p:nvSpPr>
          <p:cNvPr id="4" name="Footer Placeholder 4"/>
          <p:cNvSpPr>
            <a:spLocks noGrp="1"/>
          </p:cNvSpPr>
          <p:nvPr>
            <p:ph type="ftr" sz="quarter" idx="11"/>
          </p:nvPr>
        </p:nvSpPr>
        <p:spPr>
          <a:xfrm>
            <a:off x="2574925" y="10109200"/>
            <a:ext cx="2625725" cy="581025"/>
          </a:xfrm>
          <a:prstGeom prst="rect">
            <a:avLst/>
          </a:prstGeom>
        </p:spPr>
        <p:txBody>
          <a:bodyPr/>
          <a:lstStyle>
            <a:lvl1pPr>
              <a:defRPr/>
            </a:lvl1pPr>
          </a:lstStyle>
          <a:p>
            <a:pPr>
              <a:defRPr/>
            </a:pPr>
            <a:endParaRPr lang="en-US" dirty="0">
              <a:solidFill>
                <a:prstClr val="black">
                  <a:tint val="75000"/>
                </a:prstClr>
              </a:solidFill>
            </a:endParaRPr>
          </a:p>
        </p:txBody>
      </p:sp>
      <p:sp>
        <p:nvSpPr>
          <p:cNvPr id="5" name="Slide Number Placeholder 5"/>
          <p:cNvSpPr>
            <a:spLocks noGrp="1"/>
          </p:cNvSpPr>
          <p:nvPr>
            <p:ph type="sldNum" sz="quarter" idx="12"/>
          </p:nvPr>
        </p:nvSpPr>
        <p:spPr>
          <a:xfrm>
            <a:off x="5491163" y="10109200"/>
            <a:ext cx="1749425" cy="581025"/>
          </a:xfrm>
          <a:prstGeom prst="rect">
            <a:avLst/>
          </a:prstGeom>
        </p:spPr>
        <p:txBody>
          <a:bodyPr/>
          <a:lstStyle>
            <a:lvl1pPr>
              <a:defRPr/>
            </a:lvl1pPr>
          </a:lstStyle>
          <a:p>
            <a:pPr>
              <a:defRPr/>
            </a:pPr>
            <a:fld id="{F8C3135D-753B-4641-9B40-F5C756AB03B8}" type="slidenum">
              <a:rPr lang="en-US">
                <a:solidFill>
                  <a:prstClr val="black">
                    <a:tint val="75000"/>
                  </a:prstClr>
                </a:solidFill>
              </a:rPr>
              <a:pPr>
                <a:defRPr/>
              </a:pPr>
              <a:t>‹#›</a:t>
            </a:fld>
            <a:endParaRPr lang="en-US" dirty="0">
              <a:solidFill>
                <a:prstClr val="black">
                  <a:tint val="75000"/>
                </a:prstClr>
              </a:solidFill>
            </a:endParaRPr>
          </a:p>
        </p:txBody>
      </p:sp>
    </p:spTree>
    <p:extLst>
      <p:ext uri="{BB962C8B-B14F-4D97-AF65-F5344CB8AC3E}">
        <p14:creationId xmlns:p14="http://schemas.microsoft.com/office/powerpoint/2010/main" val="16759063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3"/>
          <p:cNvSpPr>
            <a:spLocks noGrp="1"/>
          </p:cNvSpPr>
          <p:nvPr>
            <p:ph type="dt" sz="half" idx="10"/>
          </p:nvPr>
        </p:nvSpPr>
        <p:spPr>
          <a:xfrm>
            <a:off x="534988" y="10109200"/>
            <a:ext cx="1749425" cy="581025"/>
          </a:xfrm>
          <a:prstGeom prst="rect">
            <a:avLst/>
          </a:prstGeom>
        </p:spPr>
        <p:txBody>
          <a:bodyPr/>
          <a:lstStyle>
            <a:lvl1pPr>
              <a:defRPr/>
            </a:lvl1pPr>
          </a:lstStyle>
          <a:p>
            <a:pPr>
              <a:defRPr/>
            </a:pPr>
            <a:fld id="{6449F838-D727-4C3D-981F-C91357BA9725}" type="datetimeFigureOut">
              <a:rPr lang="en-US">
                <a:solidFill>
                  <a:prstClr val="black">
                    <a:tint val="75000"/>
                  </a:prstClr>
                </a:solidFill>
              </a:rPr>
              <a:pPr>
                <a:defRPr/>
              </a:pPr>
              <a:t>9/22/2025</a:t>
            </a:fld>
            <a:endParaRPr lang="en-US" dirty="0">
              <a:solidFill>
                <a:prstClr val="black">
                  <a:tint val="75000"/>
                </a:prstClr>
              </a:solidFill>
            </a:endParaRPr>
          </a:p>
        </p:txBody>
      </p:sp>
      <p:sp>
        <p:nvSpPr>
          <p:cNvPr id="3" name="Footer Placeholder 4"/>
          <p:cNvSpPr>
            <a:spLocks noGrp="1"/>
          </p:cNvSpPr>
          <p:nvPr>
            <p:ph type="ftr" sz="quarter" idx="11"/>
          </p:nvPr>
        </p:nvSpPr>
        <p:spPr>
          <a:xfrm>
            <a:off x="2574925" y="10109200"/>
            <a:ext cx="2625725" cy="581025"/>
          </a:xfrm>
          <a:prstGeom prst="rect">
            <a:avLst/>
          </a:prstGeom>
        </p:spPr>
        <p:txBody>
          <a:bodyPr/>
          <a:lstStyle>
            <a:lvl1pPr>
              <a:defRPr/>
            </a:lvl1pPr>
          </a:lstStyle>
          <a:p>
            <a:pPr>
              <a:defRPr/>
            </a:pPr>
            <a:endParaRPr lang="en-US" dirty="0">
              <a:solidFill>
                <a:prstClr val="black">
                  <a:tint val="75000"/>
                </a:prstClr>
              </a:solidFill>
            </a:endParaRPr>
          </a:p>
        </p:txBody>
      </p:sp>
      <p:sp>
        <p:nvSpPr>
          <p:cNvPr id="4" name="Slide Number Placeholder 5"/>
          <p:cNvSpPr>
            <a:spLocks noGrp="1"/>
          </p:cNvSpPr>
          <p:nvPr>
            <p:ph type="sldNum" sz="quarter" idx="12"/>
          </p:nvPr>
        </p:nvSpPr>
        <p:spPr>
          <a:xfrm>
            <a:off x="5491163" y="10109200"/>
            <a:ext cx="1749425" cy="581025"/>
          </a:xfrm>
          <a:prstGeom prst="rect">
            <a:avLst/>
          </a:prstGeom>
        </p:spPr>
        <p:txBody>
          <a:bodyPr/>
          <a:lstStyle>
            <a:lvl1pPr>
              <a:defRPr/>
            </a:lvl1pPr>
          </a:lstStyle>
          <a:p>
            <a:pPr>
              <a:defRPr/>
            </a:pPr>
            <a:fld id="{2E37CFDE-7B0F-4037-894D-A6CABA6358C6}" type="slidenum">
              <a:rPr lang="en-US">
                <a:solidFill>
                  <a:prstClr val="black">
                    <a:tint val="75000"/>
                  </a:prstClr>
                </a:solidFill>
              </a:rPr>
              <a:pPr>
                <a:defRPr/>
              </a:pPr>
              <a:t>‹#›</a:t>
            </a:fld>
            <a:endParaRPr lang="en-US" dirty="0">
              <a:solidFill>
                <a:prstClr val="black">
                  <a:tint val="75000"/>
                </a:prstClr>
              </a:solidFill>
            </a:endParaRPr>
          </a:p>
        </p:txBody>
      </p:sp>
    </p:spTree>
    <p:extLst>
      <p:ext uri="{BB962C8B-B14F-4D97-AF65-F5344CB8AC3E}">
        <p14:creationId xmlns:p14="http://schemas.microsoft.com/office/powerpoint/2010/main" val="6663098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535584" y="727181"/>
            <a:ext cx="2507825" cy="2545133"/>
          </a:xfrm>
          <a:prstGeom prst="rect">
            <a:avLst/>
          </a:prstGeom>
        </p:spPr>
        <p:txBody>
          <a:bodyPr anchor="b"/>
          <a:lstStyle>
            <a:lvl1pPr>
              <a:defRPr sz="2721"/>
            </a:lvl1pPr>
          </a:lstStyle>
          <a:p>
            <a:r>
              <a:rPr lang="ja-JP" altLang="en-US"/>
              <a:t>マスター タイトルの書式設定</a:t>
            </a:r>
            <a:endParaRPr lang="en-US" dirty="0"/>
          </a:p>
        </p:txBody>
      </p:sp>
      <p:sp>
        <p:nvSpPr>
          <p:cNvPr id="3" name="Content Placeholder 2"/>
          <p:cNvSpPr>
            <a:spLocks noGrp="1"/>
          </p:cNvSpPr>
          <p:nvPr>
            <p:ph idx="1"/>
          </p:nvPr>
        </p:nvSpPr>
        <p:spPr>
          <a:xfrm>
            <a:off x="3305632" y="1570511"/>
            <a:ext cx="3936385" cy="7751546"/>
          </a:xfrm>
          <a:prstGeom prst="rect">
            <a:avLst/>
          </a:prstGeom>
        </p:spPr>
        <p:txBody>
          <a:bodyPr/>
          <a:lstStyle>
            <a:lvl1pPr>
              <a:defRPr sz="2721"/>
            </a:lvl1pPr>
            <a:lvl2pPr>
              <a:defRPr sz="2381"/>
            </a:lvl2pPr>
            <a:lvl3pPr>
              <a:defRPr sz="2041"/>
            </a:lvl3pPr>
            <a:lvl4pPr>
              <a:defRPr sz="1701"/>
            </a:lvl4pPr>
            <a:lvl5pPr>
              <a:defRPr sz="1701"/>
            </a:lvl5pPr>
            <a:lvl6pPr>
              <a:defRPr sz="1701"/>
            </a:lvl6pPr>
            <a:lvl7pPr>
              <a:defRPr sz="1701"/>
            </a:lvl7pPr>
            <a:lvl8pPr>
              <a:defRPr sz="1701"/>
            </a:lvl8pPr>
            <a:lvl9pPr>
              <a:defRPr sz="1701"/>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535584" y="3272314"/>
            <a:ext cx="2507825" cy="6062366"/>
          </a:xfrm>
          <a:prstGeom prst="rect">
            <a:avLst/>
          </a:prstGeom>
        </p:spPr>
        <p:txBody>
          <a:bodyPr/>
          <a:lstStyle>
            <a:lvl1pPr marL="0" indent="0">
              <a:buNone/>
              <a:defRPr sz="1360"/>
            </a:lvl1pPr>
            <a:lvl2pPr marL="388757" indent="0">
              <a:buNone/>
              <a:defRPr sz="1190"/>
            </a:lvl2pPr>
            <a:lvl3pPr marL="777514" indent="0">
              <a:buNone/>
              <a:defRPr sz="1020"/>
            </a:lvl3pPr>
            <a:lvl4pPr marL="1166271" indent="0">
              <a:buNone/>
              <a:defRPr sz="850"/>
            </a:lvl4pPr>
            <a:lvl5pPr marL="1555029" indent="0">
              <a:buNone/>
              <a:defRPr sz="850"/>
            </a:lvl5pPr>
            <a:lvl6pPr marL="1943786" indent="0">
              <a:buNone/>
              <a:defRPr sz="850"/>
            </a:lvl6pPr>
            <a:lvl7pPr marL="2332543" indent="0">
              <a:buNone/>
              <a:defRPr sz="850"/>
            </a:lvl7pPr>
            <a:lvl8pPr marL="2721300" indent="0">
              <a:buNone/>
              <a:defRPr sz="850"/>
            </a:lvl8pPr>
            <a:lvl9pPr marL="3110057" indent="0">
              <a:buNone/>
              <a:defRPr sz="850"/>
            </a:lvl9pPr>
          </a:lstStyle>
          <a:p>
            <a:pPr lvl="0"/>
            <a:r>
              <a:rPr lang="ja-JP" altLang="en-US"/>
              <a:t>マスター テキストの書式設定</a:t>
            </a:r>
          </a:p>
        </p:txBody>
      </p:sp>
      <p:sp>
        <p:nvSpPr>
          <p:cNvPr id="5" name="Date Placeholder 3"/>
          <p:cNvSpPr>
            <a:spLocks noGrp="1"/>
          </p:cNvSpPr>
          <p:nvPr>
            <p:ph type="dt" sz="half" idx="10"/>
          </p:nvPr>
        </p:nvSpPr>
        <p:spPr>
          <a:xfrm>
            <a:off x="534988" y="10109200"/>
            <a:ext cx="1749425" cy="581025"/>
          </a:xfrm>
          <a:prstGeom prst="rect">
            <a:avLst/>
          </a:prstGeom>
        </p:spPr>
        <p:txBody>
          <a:bodyPr/>
          <a:lstStyle>
            <a:lvl1pPr>
              <a:defRPr/>
            </a:lvl1pPr>
          </a:lstStyle>
          <a:p>
            <a:pPr>
              <a:defRPr/>
            </a:pPr>
            <a:fld id="{61578700-CC02-43A7-8D67-617F0C9B34C3}" type="datetimeFigureOut">
              <a:rPr lang="en-US">
                <a:solidFill>
                  <a:prstClr val="black">
                    <a:tint val="75000"/>
                  </a:prstClr>
                </a:solidFill>
              </a:rPr>
              <a:pPr>
                <a:defRPr/>
              </a:pPr>
              <a:t>9/22/2025</a:t>
            </a:fld>
            <a:endParaRPr lang="en-US" dirty="0">
              <a:solidFill>
                <a:prstClr val="black">
                  <a:tint val="75000"/>
                </a:prstClr>
              </a:solidFill>
            </a:endParaRPr>
          </a:p>
        </p:txBody>
      </p:sp>
      <p:sp>
        <p:nvSpPr>
          <p:cNvPr id="6" name="Footer Placeholder 4"/>
          <p:cNvSpPr>
            <a:spLocks noGrp="1"/>
          </p:cNvSpPr>
          <p:nvPr>
            <p:ph type="ftr" sz="quarter" idx="11"/>
          </p:nvPr>
        </p:nvSpPr>
        <p:spPr>
          <a:xfrm>
            <a:off x="2574925" y="10109200"/>
            <a:ext cx="2625725" cy="581025"/>
          </a:xfrm>
          <a:prstGeom prst="rect">
            <a:avLst/>
          </a:prstGeom>
        </p:spPr>
        <p:txBody>
          <a:bodyPr/>
          <a:lstStyle>
            <a:lvl1pPr>
              <a:defRPr/>
            </a:lvl1pPr>
          </a:lstStyle>
          <a:p>
            <a:pPr>
              <a:defRPr/>
            </a:pPr>
            <a:endParaRPr lang="en-US" dirty="0">
              <a:solidFill>
                <a:prstClr val="black">
                  <a:tint val="75000"/>
                </a:prstClr>
              </a:solidFill>
            </a:endParaRPr>
          </a:p>
        </p:txBody>
      </p:sp>
      <p:sp>
        <p:nvSpPr>
          <p:cNvPr id="7" name="Slide Number Placeholder 5"/>
          <p:cNvSpPr>
            <a:spLocks noGrp="1"/>
          </p:cNvSpPr>
          <p:nvPr>
            <p:ph type="sldNum" sz="quarter" idx="12"/>
          </p:nvPr>
        </p:nvSpPr>
        <p:spPr>
          <a:xfrm>
            <a:off x="5491163" y="10109200"/>
            <a:ext cx="1749425" cy="581025"/>
          </a:xfrm>
          <a:prstGeom prst="rect">
            <a:avLst/>
          </a:prstGeom>
        </p:spPr>
        <p:txBody>
          <a:bodyPr/>
          <a:lstStyle>
            <a:lvl1pPr>
              <a:defRPr/>
            </a:lvl1pPr>
          </a:lstStyle>
          <a:p>
            <a:pPr>
              <a:defRPr/>
            </a:pPr>
            <a:fld id="{717CBD56-090A-4AA6-BB18-0A87B6BE4240}" type="slidenum">
              <a:rPr lang="en-US">
                <a:solidFill>
                  <a:prstClr val="black">
                    <a:tint val="75000"/>
                  </a:prstClr>
                </a:solidFill>
              </a:rPr>
              <a:pPr>
                <a:defRPr/>
              </a:pPr>
              <a:t>‹#›</a:t>
            </a:fld>
            <a:endParaRPr lang="en-US" dirty="0">
              <a:solidFill>
                <a:prstClr val="black">
                  <a:tint val="75000"/>
                </a:prstClr>
              </a:solidFill>
            </a:endParaRPr>
          </a:p>
        </p:txBody>
      </p:sp>
    </p:spTree>
    <p:extLst>
      <p:ext uri="{BB962C8B-B14F-4D97-AF65-F5344CB8AC3E}">
        <p14:creationId xmlns:p14="http://schemas.microsoft.com/office/powerpoint/2010/main" val="6710460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535584" y="727181"/>
            <a:ext cx="2507825" cy="2545133"/>
          </a:xfrm>
          <a:prstGeom prst="rect">
            <a:avLst/>
          </a:prstGeom>
        </p:spPr>
        <p:txBody>
          <a:bodyPr anchor="b"/>
          <a:lstStyle>
            <a:lvl1pPr>
              <a:defRPr sz="2721"/>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305632" y="1570511"/>
            <a:ext cx="3936385" cy="7751546"/>
          </a:xfrm>
          <a:prstGeom prst="rect">
            <a:avLst/>
          </a:prstGeom>
        </p:spPr>
        <p:txBody>
          <a:bodyPr anchor="t"/>
          <a:lstStyle>
            <a:lvl1pPr marL="0" indent="0">
              <a:buNone/>
              <a:defRPr sz="2721"/>
            </a:lvl1pPr>
            <a:lvl2pPr marL="388757" indent="0">
              <a:buNone/>
              <a:defRPr sz="2381"/>
            </a:lvl2pPr>
            <a:lvl3pPr marL="777514" indent="0">
              <a:buNone/>
              <a:defRPr sz="2041"/>
            </a:lvl3pPr>
            <a:lvl4pPr marL="1166271" indent="0">
              <a:buNone/>
              <a:defRPr sz="1701"/>
            </a:lvl4pPr>
            <a:lvl5pPr marL="1555029" indent="0">
              <a:buNone/>
              <a:defRPr sz="1701"/>
            </a:lvl5pPr>
            <a:lvl6pPr marL="1943786" indent="0">
              <a:buNone/>
              <a:defRPr sz="1701"/>
            </a:lvl6pPr>
            <a:lvl7pPr marL="2332543" indent="0">
              <a:buNone/>
              <a:defRPr sz="1701"/>
            </a:lvl7pPr>
            <a:lvl8pPr marL="2721300" indent="0">
              <a:buNone/>
              <a:defRPr sz="1701"/>
            </a:lvl8pPr>
            <a:lvl9pPr marL="3110057" indent="0">
              <a:buNone/>
              <a:defRPr sz="1701"/>
            </a:lvl9pPr>
          </a:lstStyle>
          <a:p>
            <a:pPr lvl="0"/>
            <a:r>
              <a:rPr lang="ja-JP" altLang="en-US" noProof="0" dirty="0"/>
              <a:t>図を追加</a:t>
            </a:r>
            <a:endParaRPr lang="en-US" noProof="0" dirty="0"/>
          </a:p>
        </p:txBody>
      </p:sp>
      <p:sp>
        <p:nvSpPr>
          <p:cNvPr id="4" name="Text Placeholder 3"/>
          <p:cNvSpPr>
            <a:spLocks noGrp="1"/>
          </p:cNvSpPr>
          <p:nvPr>
            <p:ph type="body" sz="half" idx="2"/>
          </p:nvPr>
        </p:nvSpPr>
        <p:spPr>
          <a:xfrm>
            <a:off x="535584" y="3272314"/>
            <a:ext cx="2507825" cy="6062366"/>
          </a:xfrm>
          <a:prstGeom prst="rect">
            <a:avLst/>
          </a:prstGeom>
        </p:spPr>
        <p:txBody>
          <a:bodyPr/>
          <a:lstStyle>
            <a:lvl1pPr marL="0" indent="0">
              <a:buNone/>
              <a:defRPr sz="1360"/>
            </a:lvl1pPr>
            <a:lvl2pPr marL="388757" indent="0">
              <a:buNone/>
              <a:defRPr sz="1190"/>
            </a:lvl2pPr>
            <a:lvl3pPr marL="777514" indent="0">
              <a:buNone/>
              <a:defRPr sz="1020"/>
            </a:lvl3pPr>
            <a:lvl4pPr marL="1166271" indent="0">
              <a:buNone/>
              <a:defRPr sz="850"/>
            </a:lvl4pPr>
            <a:lvl5pPr marL="1555029" indent="0">
              <a:buNone/>
              <a:defRPr sz="850"/>
            </a:lvl5pPr>
            <a:lvl6pPr marL="1943786" indent="0">
              <a:buNone/>
              <a:defRPr sz="850"/>
            </a:lvl6pPr>
            <a:lvl7pPr marL="2332543" indent="0">
              <a:buNone/>
              <a:defRPr sz="850"/>
            </a:lvl7pPr>
            <a:lvl8pPr marL="2721300" indent="0">
              <a:buNone/>
              <a:defRPr sz="850"/>
            </a:lvl8pPr>
            <a:lvl9pPr marL="3110057" indent="0">
              <a:buNone/>
              <a:defRPr sz="850"/>
            </a:lvl9pPr>
          </a:lstStyle>
          <a:p>
            <a:pPr lvl="0"/>
            <a:r>
              <a:rPr lang="ja-JP" altLang="en-US"/>
              <a:t>マスター テキストの書式設定</a:t>
            </a:r>
          </a:p>
        </p:txBody>
      </p:sp>
      <p:sp>
        <p:nvSpPr>
          <p:cNvPr id="5" name="Date Placeholder 3"/>
          <p:cNvSpPr>
            <a:spLocks noGrp="1"/>
          </p:cNvSpPr>
          <p:nvPr>
            <p:ph type="dt" sz="half" idx="10"/>
          </p:nvPr>
        </p:nvSpPr>
        <p:spPr>
          <a:xfrm>
            <a:off x="534988" y="10109200"/>
            <a:ext cx="1749425" cy="581025"/>
          </a:xfrm>
          <a:prstGeom prst="rect">
            <a:avLst/>
          </a:prstGeom>
        </p:spPr>
        <p:txBody>
          <a:bodyPr/>
          <a:lstStyle>
            <a:lvl1pPr>
              <a:defRPr/>
            </a:lvl1pPr>
          </a:lstStyle>
          <a:p>
            <a:pPr>
              <a:defRPr/>
            </a:pPr>
            <a:fld id="{D7CF08AA-2110-42CD-8773-E3A4EF59A3C2}" type="datetimeFigureOut">
              <a:rPr lang="en-US">
                <a:solidFill>
                  <a:prstClr val="black">
                    <a:tint val="75000"/>
                  </a:prstClr>
                </a:solidFill>
              </a:rPr>
              <a:pPr>
                <a:defRPr/>
              </a:pPr>
              <a:t>9/22/2025</a:t>
            </a:fld>
            <a:endParaRPr lang="en-US" dirty="0">
              <a:solidFill>
                <a:prstClr val="black">
                  <a:tint val="75000"/>
                </a:prstClr>
              </a:solidFill>
            </a:endParaRPr>
          </a:p>
        </p:txBody>
      </p:sp>
      <p:sp>
        <p:nvSpPr>
          <p:cNvPr id="6" name="Footer Placeholder 4"/>
          <p:cNvSpPr>
            <a:spLocks noGrp="1"/>
          </p:cNvSpPr>
          <p:nvPr>
            <p:ph type="ftr" sz="quarter" idx="11"/>
          </p:nvPr>
        </p:nvSpPr>
        <p:spPr>
          <a:xfrm>
            <a:off x="2574925" y="10109200"/>
            <a:ext cx="2625725" cy="581025"/>
          </a:xfrm>
          <a:prstGeom prst="rect">
            <a:avLst/>
          </a:prstGeom>
        </p:spPr>
        <p:txBody>
          <a:bodyPr/>
          <a:lstStyle>
            <a:lvl1pPr>
              <a:defRPr/>
            </a:lvl1pPr>
          </a:lstStyle>
          <a:p>
            <a:pPr>
              <a:defRPr/>
            </a:pPr>
            <a:endParaRPr lang="en-US" dirty="0">
              <a:solidFill>
                <a:prstClr val="black">
                  <a:tint val="75000"/>
                </a:prstClr>
              </a:solidFill>
            </a:endParaRPr>
          </a:p>
        </p:txBody>
      </p:sp>
      <p:sp>
        <p:nvSpPr>
          <p:cNvPr id="7" name="Slide Number Placeholder 5"/>
          <p:cNvSpPr>
            <a:spLocks noGrp="1"/>
          </p:cNvSpPr>
          <p:nvPr>
            <p:ph type="sldNum" sz="quarter" idx="12"/>
          </p:nvPr>
        </p:nvSpPr>
        <p:spPr>
          <a:xfrm>
            <a:off x="5491163" y="10109200"/>
            <a:ext cx="1749425" cy="581025"/>
          </a:xfrm>
          <a:prstGeom prst="rect">
            <a:avLst/>
          </a:prstGeom>
        </p:spPr>
        <p:txBody>
          <a:bodyPr/>
          <a:lstStyle>
            <a:lvl1pPr>
              <a:defRPr/>
            </a:lvl1pPr>
          </a:lstStyle>
          <a:p>
            <a:pPr>
              <a:defRPr/>
            </a:pPr>
            <a:fld id="{5D69A334-02AD-4810-8742-6DB93C5EA25A}" type="slidenum">
              <a:rPr lang="en-US">
                <a:solidFill>
                  <a:prstClr val="black">
                    <a:tint val="75000"/>
                  </a:prstClr>
                </a:solidFill>
              </a:rPr>
              <a:pPr>
                <a:defRPr/>
              </a:pPr>
              <a:t>‹#›</a:t>
            </a:fld>
            <a:endParaRPr lang="en-US" dirty="0">
              <a:solidFill>
                <a:prstClr val="black">
                  <a:tint val="75000"/>
                </a:prstClr>
              </a:solidFill>
            </a:endParaRPr>
          </a:p>
        </p:txBody>
      </p:sp>
    </p:spTree>
    <p:extLst>
      <p:ext uri="{BB962C8B-B14F-4D97-AF65-F5344CB8AC3E}">
        <p14:creationId xmlns:p14="http://schemas.microsoft.com/office/powerpoint/2010/main" val="42146341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44746532"/>
      </p:ext>
    </p:extLst>
  </p:cSld>
  <p:clrMap bg1="lt1" tx1="dk1" bg2="lt2" tx2="dk2" accent1="accent1" accent2="accent2" accent3="accent3" accent4="accent4" accent5="accent5" accent6="accent6" hlink="hlink" folHlink="folHlink"/>
  <p:sldLayoutIdLst>
    <p:sldLayoutId id="2147483677" r:id="rId1"/>
    <p:sldLayoutId id="2147483678" r:id="rId2"/>
    <p:sldLayoutId id="2147483679" r:id="rId3"/>
    <p:sldLayoutId id="2147483680" r:id="rId4"/>
    <p:sldLayoutId id="2147483681" r:id="rId5"/>
    <p:sldLayoutId id="2147483682" r:id="rId6"/>
    <p:sldLayoutId id="2147483683" r:id="rId7"/>
    <p:sldLayoutId id="2147483684" r:id="rId8"/>
    <p:sldLayoutId id="2147483685" r:id="rId9"/>
    <p:sldLayoutId id="2147483686" r:id="rId10"/>
    <p:sldLayoutId id="2147483687" r:id="rId11"/>
    <p:sldLayoutId id="2147483688" r:id="rId12"/>
  </p:sldLayoutIdLst>
  <p:txStyles>
    <p:titleStyle>
      <a:lvl1pPr algn="l" defTabSz="776288" rtl="0" fontAlgn="base">
        <a:lnSpc>
          <a:spcPct val="90000"/>
        </a:lnSpc>
        <a:spcBef>
          <a:spcPct val="0"/>
        </a:spcBef>
        <a:spcAft>
          <a:spcPct val="0"/>
        </a:spcAft>
        <a:defRPr kumimoji="1" sz="3700" kern="1200">
          <a:solidFill>
            <a:schemeClr val="tx1"/>
          </a:solidFill>
          <a:latin typeface="+mj-lt"/>
          <a:ea typeface="+mj-ea"/>
          <a:cs typeface="+mj-cs"/>
        </a:defRPr>
      </a:lvl1pPr>
      <a:lvl2pPr algn="l" defTabSz="776288" rtl="0" fontAlgn="base">
        <a:lnSpc>
          <a:spcPct val="90000"/>
        </a:lnSpc>
        <a:spcBef>
          <a:spcPct val="0"/>
        </a:spcBef>
        <a:spcAft>
          <a:spcPct val="0"/>
        </a:spcAft>
        <a:defRPr kumimoji="1" sz="3700">
          <a:solidFill>
            <a:schemeClr val="tx1"/>
          </a:solidFill>
          <a:latin typeface="Calibri Light"/>
          <a:ea typeface="ＭＳ Ｐゴシック" pitchFamily="50" charset="-128"/>
        </a:defRPr>
      </a:lvl2pPr>
      <a:lvl3pPr algn="l" defTabSz="776288" rtl="0" fontAlgn="base">
        <a:lnSpc>
          <a:spcPct val="90000"/>
        </a:lnSpc>
        <a:spcBef>
          <a:spcPct val="0"/>
        </a:spcBef>
        <a:spcAft>
          <a:spcPct val="0"/>
        </a:spcAft>
        <a:defRPr kumimoji="1" sz="3700">
          <a:solidFill>
            <a:schemeClr val="tx1"/>
          </a:solidFill>
          <a:latin typeface="Calibri Light"/>
          <a:ea typeface="ＭＳ Ｐゴシック" pitchFamily="50" charset="-128"/>
        </a:defRPr>
      </a:lvl3pPr>
      <a:lvl4pPr algn="l" defTabSz="776288" rtl="0" fontAlgn="base">
        <a:lnSpc>
          <a:spcPct val="90000"/>
        </a:lnSpc>
        <a:spcBef>
          <a:spcPct val="0"/>
        </a:spcBef>
        <a:spcAft>
          <a:spcPct val="0"/>
        </a:spcAft>
        <a:defRPr kumimoji="1" sz="3700">
          <a:solidFill>
            <a:schemeClr val="tx1"/>
          </a:solidFill>
          <a:latin typeface="Calibri Light"/>
          <a:ea typeface="ＭＳ Ｐゴシック" pitchFamily="50" charset="-128"/>
        </a:defRPr>
      </a:lvl4pPr>
      <a:lvl5pPr algn="l" defTabSz="776288" rtl="0" fontAlgn="base">
        <a:lnSpc>
          <a:spcPct val="90000"/>
        </a:lnSpc>
        <a:spcBef>
          <a:spcPct val="0"/>
        </a:spcBef>
        <a:spcAft>
          <a:spcPct val="0"/>
        </a:spcAft>
        <a:defRPr kumimoji="1" sz="3700">
          <a:solidFill>
            <a:schemeClr val="tx1"/>
          </a:solidFill>
          <a:latin typeface="Calibri Light"/>
          <a:ea typeface="ＭＳ Ｐゴシック" pitchFamily="50" charset="-128"/>
        </a:defRPr>
      </a:lvl5pPr>
      <a:lvl6pPr marL="457200" algn="l" defTabSz="776288" rtl="0" fontAlgn="base">
        <a:lnSpc>
          <a:spcPct val="90000"/>
        </a:lnSpc>
        <a:spcBef>
          <a:spcPct val="0"/>
        </a:spcBef>
        <a:spcAft>
          <a:spcPct val="0"/>
        </a:spcAft>
        <a:defRPr kumimoji="1" sz="3700">
          <a:solidFill>
            <a:schemeClr val="tx1"/>
          </a:solidFill>
          <a:latin typeface="Calibri Light"/>
          <a:ea typeface="ＭＳ Ｐゴシック" pitchFamily="50" charset="-128"/>
        </a:defRPr>
      </a:lvl6pPr>
      <a:lvl7pPr marL="914400" algn="l" defTabSz="776288" rtl="0" fontAlgn="base">
        <a:lnSpc>
          <a:spcPct val="90000"/>
        </a:lnSpc>
        <a:spcBef>
          <a:spcPct val="0"/>
        </a:spcBef>
        <a:spcAft>
          <a:spcPct val="0"/>
        </a:spcAft>
        <a:defRPr kumimoji="1" sz="3700">
          <a:solidFill>
            <a:schemeClr val="tx1"/>
          </a:solidFill>
          <a:latin typeface="Calibri Light"/>
          <a:ea typeface="ＭＳ Ｐゴシック" pitchFamily="50" charset="-128"/>
        </a:defRPr>
      </a:lvl7pPr>
      <a:lvl8pPr marL="1371600" algn="l" defTabSz="776288" rtl="0" fontAlgn="base">
        <a:lnSpc>
          <a:spcPct val="90000"/>
        </a:lnSpc>
        <a:spcBef>
          <a:spcPct val="0"/>
        </a:spcBef>
        <a:spcAft>
          <a:spcPct val="0"/>
        </a:spcAft>
        <a:defRPr kumimoji="1" sz="3700">
          <a:solidFill>
            <a:schemeClr val="tx1"/>
          </a:solidFill>
          <a:latin typeface="Calibri Light"/>
          <a:ea typeface="ＭＳ Ｐゴシック" pitchFamily="50" charset="-128"/>
        </a:defRPr>
      </a:lvl8pPr>
      <a:lvl9pPr marL="1828800" algn="l" defTabSz="776288" rtl="0" fontAlgn="base">
        <a:lnSpc>
          <a:spcPct val="90000"/>
        </a:lnSpc>
        <a:spcBef>
          <a:spcPct val="0"/>
        </a:spcBef>
        <a:spcAft>
          <a:spcPct val="0"/>
        </a:spcAft>
        <a:defRPr kumimoji="1" sz="3700">
          <a:solidFill>
            <a:schemeClr val="tx1"/>
          </a:solidFill>
          <a:latin typeface="Calibri Light"/>
          <a:ea typeface="ＭＳ Ｐゴシック" pitchFamily="50" charset="-128"/>
        </a:defRPr>
      </a:lvl9pPr>
    </p:titleStyle>
    <p:bodyStyle>
      <a:lvl1pPr marL="193675" indent="-193675" algn="l" defTabSz="776288" rtl="0" fontAlgn="base">
        <a:lnSpc>
          <a:spcPct val="90000"/>
        </a:lnSpc>
        <a:spcBef>
          <a:spcPts val="850"/>
        </a:spcBef>
        <a:spcAft>
          <a:spcPct val="0"/>
        </a:spcAft>
        <a:buFont typeface="Arial" pitchFamily="34" charset="0"/>
        <a:buChar char="•"/>
        <a:defRPr kumimoji="1" sz="2300" kern="1200">
          <a:solidFill>
            <a:schemeClr val="tx1"/>
          </a:solidFill>
          <a:latin typeface="+mn-lt"/>
          <a:ea typeface="+mn-ea"/>
          <a:cs typeface="+mn-cs"/>
        </a:defRPr>
      </a:lvl1pPr>
      <a:lvl2pPr marL="582613" indent="-193675" algn="l" defTabSz="776288" rtl="0" fontAlgn="base">
        <a:lnSpc>
          <a:spcPct val="90000"/>
        </a:lnSpc>
        <a:spcBef>
          <a:spcPts val="425"/>
        </a:spcBef>
        <a:spcAft>
          <a:spcPct val="0"/>
        </a:spcAft>
        <a:buFont typeface="Arial" pitchFamily="34" charset="0"/>
        <a:buChar char="•"/>
        <a:defRPr kumimoji="1" sz="2000" kern="1200">
          <a:solidFill>
            <a:schemeClr val="tx1"/>
          </a:solidFill>
          <a:latin typeface="+mn-lt"/>
          <a:ea typeface="+mn-ea"/>
          <a:cs typeface="+mn-cs"/>
        </a:defRPr>
      </a:lvl2pPr>
      <a:lvl3pPr marL="971550" indent="-193675" algn="l" defTabSz="776288" rtl="0" fontAlgn="base">
        <a:lnSpc>
          <a:spcPct val="90000"/>
        </a:lnSpc>
        <a:spcBef>
          <a:spcPts val="425"/>
        </a:spcBef>
        <a:spcAft>
          <a:spcPct val="0"/>
        </a:spcAft>
        <a:buFont typeface="Arial" pitchFamily="34" charset="0"/>
        <a:buChar char="•"/>
        <a:defRPr kumimoji="1" sz="1700" kern="1200">
          <a:solidFill>
            <a:schemeClr val="tx1"/>
          </a:solidFill>
          <a:latin typeface="+mn-lt"/>
          <a:ea typeface="+mn-ea"/>
          <a:cs typeface="+mn-cs"/>
        </a:defRPr>
      </a:lvl3pPr>
      <a:lvl4pPr marL="1360488" indent="-193675" algn="l" defTabSz="776288" rtl="0" fontAlgn="base">
        <a:lnSpc>
          <a:spcPct val="90000"/>
        </a:lnSpc>
        <a:spcBef>
          <a:spcPts val="425"/>
        </a:spcBef>
        <a:spcAft>
          <a:spcPct val="0"/>
        </a:spcAft>
        <a:buFont typeface="Arial" pitchFamily="34" charset="0"/>
        <a:buChar char="•"/>
        <a:defRPr kumimoji="1" sz="1500" kern="1200">
          <a:solidFill>
            <a:schemeClr val="tx1"/>
          </a:solidFill>
          <a:latin typeface="+mn-lt"/>
          <a:ea typeface="+mn-ea"/>
          <a:cs typeface="+mn-cs"/>
        </a:defRPr>
      </a:lvl4pPr>
      <a:lvl5pPr marL="1747838" indent="-193675" algn="l" defTabSz="776288" rtl="0" fontAlgn="base">
        <a:lnSpc>
          <a:spcPct val="90000"/>
        </a:lnSpc>
        <a:spcBef>
          <a:spcPts val="425"/>
        </a:spcBef>
        <a:spcAft>
          <a:spcPct val="0"/>
        </a:spcAft>
        <a:buFont typeface="Arial" pitchFamily="34" charset="0"/>
        <a:buChar char="•"/>
        <a:defRPr kumimoji="1" sz="1500" kern="1200">
          <a:solidFill>
            <a:schemeClr val="tx1"/>
          </a:solidFill>
          <a:latin typeface="+mn-lt"/>
          <a:ea typeface="+mn-ea"/>
          <a:cs typeface="+mn-cs"/>
        </a:defRPr>
      </a:lvl5pPr>
      <a:lvl6pPr marL="2138164" indent="-194379" algn="l" defTabSz="777514" rtl="0" eaLnBrk="1" latinLnBrk="0" hangingPunct="1">
        <a:lnSpc>
          <a:spcPct val="90000"/>
        </a:lnSpc>
        <a:spcBef>
          <a:spcPts val="425"/>
        </a:spcBef>
        <a:buFont typeface="Arial" panose="020B0604020202020204" pitchFamily="34" charset="0"/>
        <a:buChar char="•"/>
        <a:defRPr kumimoji="1" sz="1531" kern="1200">
          <a:solidFill>
            <a:schemeClr val="tx1"/>
          </a:solidFill>
          <a:latin typeface="+mn-lt"/>
          <a:ea typeface="+mn-ea"/>
          <a:cs typeface="+mn-cs"/>
        </a:defRPr>
      </a:lvl6pPr>
      <a:lvl7pPr marL="2526922" indent="-194379" algn="l" defTabSz="777514" rtl="0" eaLnBrk="1" latinLnBrk="0" hangingPunct="1">
        <a:lnSpc>
          <a:spcPct val="90000"/>
        </a:lnSpc>
        <a:spcBef>
          <a:spcPts val="425"/>
        </a:spcBef>
        <a:buFont typeface="Arial" panose="020B0604020202020204" pitchFamily="34" charset="0"/>
        <a:buChar char="•"/>
        <a:defRPr kumimoji="1" sz="1531" kern="1200">
          <a:solidFill>
            <a:schemeClr val="tx1"/>
          </a:solidFill>
          <a:latin typeface="+mn-lt"/>
          <a:ea typeface="+mn-ea"/>
          <a:cs typeface="+mn-cs"/>
        </a:defRPr>
      </a:lvl7pPr>
      <a:lvl8pPr marL="2915679" indent="-194379" algn="l" defTabSz="777514" rtl="0" eaLnBrk="1" latinLnBrk="0" hangingPunct="1">
        <a:lnSpc>
          <a:spcPct val="90000"/>
        </a:lnSpc>
        <a:spcBef>
          <a:spcPts val="425"/>
        </a:spcBef>
        <a:buFont typeface="Arial" panose="020B0604020202020204" pitchFamily="34" charset="0"/>
        <a:buChar char="•"/>
        <a:defRPr kumimoji="1" sz="1531" kern="1200">
          <a:solidFill>
            <a:schemeClr val="tx1"/>
          </a:solidFill>
          <a:latin typeface="+mn-lt"/>
          <a:ea typeface="+mn-ea"/>
          <a:cs typeface="+mn-cs"/>
        </a:defRPr>
      </a:lvl8pPr>
      <a:lvl9pPr marL="3304436" indent="-194379" algn="l" defTabSz="777514" rtl="0" eaLnBrk="1" latinLnBrk="0" hangingPunct="1">
        <a:lnSpc>
          <a:spcPct val="90000"/>
        </a:lnSpc>
        <a:spcBef>
          <a:spcPts val="425"/>
        </a:spcBef>
        <a:buFont typeface="Arial" panose="020B0604020202020204" pitchFamily="34" charset="0"/>
        <a:buChar char="•"/>
        <a:defRPr kumimoji="1" sz="1531" kern="1200">
          <a:solidFill>
            <a:schemeClr val="tx1"/>
          </a:solidFill>
          <a:latin typeface="+mn-lt"/>
          <a:ea typeface="+mn-ea"/>
          <a:cs typeface="+mn-cs"/>
        </a:defRPr>
      </a:lvl9pPr>
    </p:bodyStyle>
    <p:otherStyle>
      <a:defPPr>
        <a:defRPr lang="en-US"/>
      </a:defPPr>
      <a:lvl1pPr marL="0" algn="l" defTabSz="777514" rtl="0" eaLnBrk="1" latinLnBrk="0" hangingPunct="1">
        <a:defRPr kumimoji="1" sz="1531" kern="1200">
          <a:solidFill>
            <a:schemeClr val="tx1"/>
          </a:solidFill>
          <a:latin typeface="+mn-lt"/>
          <a:ea typeface="+mn-ea"/>
          <a:cs typeface="+mn-cs"/>
        </a:defRPr>
      </a:lvl1pPr>
      <a:lvl2pPr marL="388757" algn="l" defTabSz="777514" rtl="0" eaLnBrk="1" latinLnBrk="0" hangingPunct="1">
        <a:defRPr kumimoji="1" sz="1531" kern="1200">
          <a:solidFill>
            <a:schemeClr val="tx1"/>
          </a:solidFill>
          <a:latin typeface="+mn-lt"/>
          <a:ea typeface="+mn-ea"/>
          <a:cs typeface="+mn-cs"/>
        </a:defRPr>
      </a:lvl2pPr>
      <a:lvl3pPr marL="777514" algn="l" defTabSz="777514" rtl="0" eaLnBrk="1" latinLnBrk="0" hangingPunct="1">
        <a:defRPr kumimoji="1" sz="1531" kern="1200">
          <a:solidFill>
            <a:schemeClr val="tx1"/>
          </a:solidFill>
          <a:latin typeface="+mn-lt"/>
          <a:ea typeface="+mn-ea"/>
          <a:cs typeface="+mn-cs"/>
        </a:defRPr>
      </a:lvl3pPr>
      <a:lvl4pPr marL="1166271" algn="l" defTabSz="777514" rtl="0" eaLnBrk="1" latinLnBrk="0" hangingPunct="1">
        <a:defRPr kumimoji="1" sz="1531" kern="1200">
          <a:solidFill>
            <a:schemeClr val="tx1"/>
          </a:solidFill>
          <a:latin typeface="+mn-lt"/>
          <a:ea typeface="+mn-ea"/>
          <a:cs typeface="+mn-cs"/>
        </a:defRPr>
      </a:lvl4pPr>
      <a:lvl5pPr marL="1555029" algn="l" defTabSz="777514" rtl="0" eaLnBrk="1" latinLnBrk="0" hangingPunct="1">
        <a:defRPr kumimoji="1" sz="1531" kern="1200">
          <a:solidFill>
            <a:schemeClr val="tx1"/>
          </a:solidFill>
          <a:latin typeface="+mn-lt"/>
          <a:ea typeface="+mn-ea"/>
          <a:cs typeface="+mn-cs"/>
        </a:defRPr>
      </a:lvl5pPr>
      <a:lvl6pPr marL="1943786" algn="l" defTabSz="777514" rtl="0" eaLnBrk="1" latinLnBrk="0" hangingPunct="1">
        <a:defRPr kumimoji="1" sz="1531" kern="1200">
          <a:solidFill>
            <a:schemeClr val="tx1"/>
          </a:solidFill>
          <a:latin typeface="+mn-lt"/>
          <a:ea typeface="+mn-ea"/>
          <a:cs typeface="+mn-cs"/>
        </a:defRPr>
      </a:lvl6pPr>
      <a:lvl7pPr marL="2332543" algn="l" defTabSz="777514" rtl="0" eaLnBrk="1" latinLnBrk="0" hangingPunct="1">
        <a:defRPr kumimoji="1" sz="1531" kern="1200">
          <a:solidFill>
            <a:schemeClr val="tx1"/>
          </a:solidFill>
          <a:latin typeface="+mn-lt"/>
          <a:ea typeface="+mn-ea"/>
          <a:cs typeface="+mn-cs"/>
        </a:defRPr>
      </a:lvl7pPr>
      <a:lvl8pPr marL="2721300" algn="l" defTabSz="777514" rtl="0" eaLnBrk="1" latinLnBrk="0" hangingPunct="1">
        <a:defRPr kumimoji="1" sz="1531" kern="1200">
          <a:solidFill>
            <a:schemeClr val="tx1"/>
          </a:solidFill>
          <a:latin typeface="+mn-lt"/>
          <a:ea typeface="+mn-ea"/>
          <a:cs typeface="+mn-cs"/>
        </a:defRPr>
      </a:lvl8pPr>
      <a:lvl9pPr marL="3110057" algn="l" defTabSz="777514" rtl="0" eaLnBrk="1" latinLnBrk="0" hangingPunct="1">
        <a:defRPr kumimoji="1" sz="153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2.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alpha val="62000"/>
          </a:schemeClr>
        </a:solidFill>
        <a:effectLst/>
      </p:bgPr>
    </p:bg>
    <p:spTree>
      <p:nvGrpSpPr>
        <p:cNvPr id="1" name=""/>
        <p:cNvGrpSpPr/>
        <p:nvPr/>
      </p:nvGrpSpPr>
      <p:grpSpPr>
        <a:xfrm>
          <a:off x="0" y="0"/>
          <a:ext cx="0" cy="0"/>
          <a:chOff x="0" y="0"/>
          <a:chExt cx="0" cy="0"/>
        </a:xfrm>
      </p:grpSpPr>
      <p:sp>
        <p:nvSpPr>
          <p:cNvPr id="7" name="正方形/長方形 6">
            <a:extLst>
              <a:ext uri="{FF2B5EF4-FFF2-40B4-BE49-F238E27FC236}">
                <a16:creationId xmlns:a16="http://schemas.microsoft.com/office/drawing/2014/main" id="{6D5190B9-3254-24D0-9A56-A53F746F6ECD}"/>
              </a:ext>
            </a:extLst>
          </p:cNvPr>
          <p:cNvSpPr/>
          <p:nvPr/>
        </p:nvSpPr>
        <p:spPr>
          <a:xfrm>
            <a:off x="-1" y="5047"/>
            <a:ext cx="7775576" cy="6864861"/>
          </a:xfrm>
          <a:prstGeom prst="rect">
            <a:avLst/>
          </a:prstGeom>
          <a:gradFill flip="none" rotWithShape="1">
            <a:gsLst>
              <a:gs pos="41000">
                <a:srgbClr val="EEACDB">
                  <a:alpha val="45000"/>
                </a:srgbClr>
              </a:gs>
              <a:gs pos="100000">
                <a:schemeClr val="bg1"/>
              </a:gs>
              <a:gs pos="100000">
                <a:schemeClr val="accent2">
                  <a:lumMod val="60000"/>
                </a:schemeClr>
              </a:gs>
            </a:gsLst>
            <a:lin ang="5400000" scaled="1"/>
            <a:tileRect/>
          </a:gradFill>
        </p:spPr>
        <p:txBody>
          <a:bodyPr wrap="square" rtlCol="0" anchor="ctr">
            <a:spAutoFit/>
          </a:bodyPr>
          <a:lstStyle/>
          <a:p>
            <a:pPr algn="ctr"/>
            <a:endParaRPr kumimoji="1" lang="ja-JP" altLang="en-US" dirty="0"/>
          </a:p>
        </p:txBody>
      </p:sp>
      <p:sp>
        <p:nvSpPr>
          <p:cNvPr id="6" name="正方形/長方形 5">
            <a:extLst>
              <a:ext uri="{FF2B5EF4-FFF2-40B4-BE49-F238E27FC236}">
                <a16:creationId xmlns:a16="http://schemas.microsoft.com/office/drawing/2014/main" id="{95A67575-6C92-7C68-7EBE-C2745C70E201}"/>
              </a:ext>
            </a:extLst>
          </p:cNvPr>
          <p:cNvSpPr/>
          <p:nvPr/>
        </p:nvSpPr>
        <p:spPr>
          <a:xfrm>
            <a:off x="943011" y="2890642"/>
            <a:ext cx="74826" cy="112050"/>
          </a:xfrm>
          <a:prstGeom prst="rect">
            <a:avLst/>
          </a:prstGeom>
        </p:spPr>
        <p:txBody>
          <a:bodyPr rtlCol="0" anchor="ctr">
            <a:spAutoFit/>
          </a:bodyPr>
          <a:lstStyle/>
          <a:p>
            <a:pPr algn="ctr"/>
            <a:endParaRPr kumimoji="1" lang="ja-JP" altLang="en-US" dirty="0"/>
          </a:p>
        </p:txBody>
      </p:sp>
      <p:sp>
        <p:nvSpPr>
          <p:cNvPr id="9" name="正方形/長方形 8">
            <a:extLst>
              <a:ext uri="{FF2B5EF4-FFF2-40B4-BE49-F238E27FC236}">
                <a16:creationId xmlns:a16="http://schemas.microsoft.com/office/drawing/2014/main" id="{ED45BAFF-43FF-6361-0454-82641C4E9DE5}"/>
              </a:ext>
            </a:extLst>
          </p:cNvPr>
          <p:cNvSpPr/>
          <p:nvPr/>
        </p:nvSpPr>
        <p:spPr>
          <a:xfrm>
            <a:off x="246833" y="482177"/>
            <a:ext cx="7293788" cy="553998"/>
          </a:xfrm>
          <a:prstGeom prst="rect">
            <a:avLst/>
          </a:prstGeom>
          <a:noFill/>
        </p:spPr>
        <p:txBody>
          <a:bodyPr wrap="square" lIns="91440" tIns="45720" rIns="91440" bIns="45720">
            <a:spAutoFit/>
          </a:bodyPr>
          <a:lstStyle/>
          <a:p>
            <a:pPr algn="dist"/>
            <a:r>
              <a:rPr lang="ja-JP" altLang="en-US" sz="3000" dirty="0">
                <a:ln w="10160">
                  <a:noFill/>
                  <a:prstDash val="solid"/>
                </a:ln>
                <a:solidFill>
                  <a:schemeClr val="accent4">
                    <a:lumMod val="50000"/>
                  </a:schemeClr>
                </a:solidFill>
                <a:latin typeface="コーポレート・ロゴ（ラウンド）ver3 Bold" panose="02000600000000000000" pitchFamily="50" charset="-128"/>
                <a:ea typeface="コーポレート・ロゴ（ラウンド）ver3 Bold" panose="02000600000000000000" pitchFamily="50" charset="-128"/>
              </a:rPr>
              <a:t>令和</a:t>
            </a:r>
            <a:r>
              <a:rPr lang="en-US" altLang="ja-JP" sz="3000" dirty="0">
                <a:ln w="10160">
                  <a:noFill/>
                  <a:prstDash val="solid"/>
                </a:ln>
                <a:solidFill>
                  <a:schemeClr val="accent4">
                    <a:lumMod val="50000"/>
                  </a:schemeClr>
                </a:solidFill>
                <a:latin typeface="コーポレート・ロゴ（ラウンド）ver3 Bold" panose="02000600000000000000" pitchFamily="50" charset="-128"/>
                <a:ea typeface="コーポレート・ロゴ（ラウンド）ver3 Bold" panose="02000600000000000000" pitchFamily="50" charset="-128"/>
              </a:rPr>
              <a:t>7</a:t>
            </a:r>
            <a:r>
              <a:rPr lang="ja-JP" altLang="en-US" sz="3000" dirty="0">
                <a:ln w="10160">
                  <a:noFill/>
                  <a:prstDash val="solid"/>
                </a:ln>
                <a:solidFill>
                  <a:schemeClr val="accent4">
                    <a:lumMod val="50000"/>
                  </a:schemeClr>
                </a:solidFill>
                <a:latin typeface="コーポレート・ロゴ（ラウンド）ver3 Bold" panose="02000600000000000000" pitchFamily="50" charset="-128"/>
                <a:ea typeface="コーポレート・ロゴ（ラウンド）ver3 Bold" panose="02000600000000000000" pitchFamily="50" charset="-128"/>
              </a:rPr>
              <a:t>年度 市民のための成年後見制度勉強会</a:t>
            </a:r>
          </a:p>
        </p:txBody>
      </p:sp>
      <p:sp>
        <p:nvSpPr>
          <p:cNvPr id="5" name="正方形/長方形 4">
            <a:extLst>
              <a:ext uri="{FF2B5EF4-FFF2-40B4-BE49-F238E27FC236}">
                <a16:creationId xmlns:a16="http://schemas.microsoft.com/office/drawing/2014/main" id="{7857540F-9F61-47BD-B52D-72165A842031}"/>
              </a:ext>
            </a:extLst>
          </p:cNvPr>
          <p:cNvSpPr/>
          <p:nvPr/>
        </p:nvSpPr>
        <p:spPr>
          <a:xfrm>
            <a:off x="155198" y="7732867"/>
            <a:ext cx="3366837" cy="507511"/>
          </a:xfrm>
          <a:prstGeom prst="rect">
            <a:avLst/>
          </a:prstGeom>
        </p:spPr>
        <p:txBody>
          <a:bodyPr rtlCol="0" anchor="ctr">
            <a:spAutoFit/>
          </a:bodyPr>
          <a:lstStyle/>
          <a:p>
            <a:pPr algn="ctr">
              <a:lnSpc>
                <a:spcPct val="150000"/>
              </a:lnSpc>
            </a:pPr>
            <a:endParaRPr kumimoji="1" lang="ja-JP" altLang="en-US" dirty="0"/>
          </a:p>
        </p:txBody>
      </p:sp>
      <p:sp>
        <p:nvSpPr>
          <p:cNvPr id="10" name="テキスト ボックス 9">
            <a:extLst>
              <a:ext uri="{FF2B5EF4-FFF2-40B4-BE49-F238E27FC236}">
                <a16:creationId xmlns:a16="http://schemas.microsoft.com/office/drawing/2014/main" id="{1B86B178-B097-28A8-DA98-345F25D36C4F}"/>
              </a:ext>
            </a:extLst>
          </p:cNvPr>
          <p:cNvSpPr txBox="1"/>
          <p:nvPr/>
        </p:nvSpPr>
        <p:spPr>
          <a:xfrm>
            <a:off x="447223" y="4199276"/>
            <a:ext cx="6688137" cy="2215991"/>
          </a:xfrm>
          <a:prstGeom prst="rect">
            <a:avLst/>
          </a:prstGeom>
          <a:noFill/>
        </p:spPr>
        <p:txBody>
          <a:bodyPr wrap="square" lIns="0" tIns="0" rIns="0" bIns="0" rtlCol="0">
            <a:spAutoFit/>
          </a:bodyPr>
          <a:lstStyle/>
          <a:p>
            <a:r>
              <a:rPr lang="ja-JP" altLang="en-US" sz="1600" b="1" dirty="0">
                <a:latin typeface="+mn-ea"/>
              </a:rPr>
              <a:t>　</a:t>
            </a:r>
            <a:r>
              <a:rPr lang="ja-JP" altLang="ja-JP" sz="1600" b="1" dirty="0">
                <a:latin typeface="+mn-ea"/>
              </a:rPr>
              <a:t>認知症や</a:t>
            </a:r>
            <a:r>
              <a:rPr lang="ja-JP" altLang="en-US" sz="1600" b="1" dirty="0">
                <a:latin typeface="+mn-ea"/>
              </a:rPr>
              <a:t>精神疾患など、様々な理由で</a:t>
            </a:r>
            <a:r>
              <a:rPr lang="ja-JP" altLang="ja-JP" sz="1600" b="1" dirty="0">
                <a:latin typeface="+mn-ea"/>
              </a:rPr>
              <a:t>判断能力が不十分になったとき、</a:t>
            </a:r>
            <a:r>
              <a:rPr lang="ja-JP" altLang="en-US" sz="1600" b="1" dirty="0">
                <a:latin typeface="+mn-ea"/>
              </a:rPr>
              <a:t>誰でも不安を感じると思います。そんなときでも安心して不安になることができ、</a:t>
            </a:r>
            <a:r>
              <a:rPr lang="ja-JP" altLang="ja-JP" sz="1600" b="1" dirty="0">
                <a:latin typeface="+mn-ea"/>
              </a:rPr>
              <a:t>自分らしく暮らせる地域づくりについて考えます。</a:t>
            </a:r>
          </a:p>
          <a:p>
            <a:r>
              <a:rPr lang="ja-JP" altLang="ja-JP" sz="1600" b="1" dirty="0">
                <a:latin typeface="+mn-ea"/>
              </a:rPr>
              <a:t>「ひとりでも安心して暮らすためには？」</a:t>
            </a:r>
            <a:br>
              <a:rPr lang="en-US" altLang="ja-JP" sz="1600" b="1" dirty="0">
                <a:latin typeface="+mn-ea"/>
              </a:rPr>
            </a:br>
            <a:r>
              <a:rPr lang="ja-JP" altLang="ja-JP" sz="1600" b="1" dirty="0">
                <a:latin typeface="+mn-ea"/>
              </a:rPr>
              <a:t>「身近な人が認知症になったとき、その人をどう支えたらいいの？」</a:t>
            </a:r>
            <a:br>
              <a:rPr lang="en-US" altLang="ja-JP" sz="1600" b="1" dirty="0">
                <a:latin typeface="+mn-ea"/>
              </a:rPr>
            </a:br>
            <a:r>
              <a:rPr lang="ja-JP" altLang="ja-JP" sz="1600" b="1" dirty="0">
                <a:latin typeface="+mn-ea"/>
              </a:rPr>
              <a:t>「成年後見制度って聞いたことはあるけど、実際はどんなもの？」</a:t>
            </a:r>
          </a:p>
          <a:p>
            <a:r>
              <a:rPr lang="ja-JP" altLang="ja-JP" sz="1600" b="1" dirty="0">
                <a:latin typeface="+mn-ea"/>
              </a:rPr>
              <a:t>そんな疑問に答えながら、制度の仕組みだけでなく、地域で支えあうことの大切さや自分にできることに気づく学びの時間です。</a:t>
            </a:r>
            <a:endParaRPr lang="en-US" altLang="ja-JP" sz="1600" b="1" dirty="0">
              <a:latin typeface="+mn-ea"/>
            </a:endParaRPr>
          </a:p>
          <a:p>
            <a:r>
              <a:rPr lang="ja-JP" altLang="ja-JP" sz="1600" b="1" dirty="0">
                <a:latin typeface="+mn-ea"/>
              </a:rPr>
              <a:t>どなたでもお気軽にご参加ください。</a:t>
            </a:r>
            <a:endParaRPr lang="en-US" altLang="ja-JP" sz="1600" b="1" dirty="0">
              <a:latin typeface="+mn-ea"/>
            </a:endParaRPr>
          </a:p>
        </p:txBody>
      </p:sp>
      <p:sp>
        <p:nvSpPr>
          <p:cNvPr id="2" name="テキスト ボックス 1">
            <a:extLst>
              <a:ext uri="{FF2B5EF4-FFF2-40B4-BE49-F238E27FC236}">
                <a16:creationId xmlns:a16="http://schemas.microsoft.com/office/drawing/2014/main" id="{8A4D7FA3-6415-6541-4020-F87D010C2518}"/>
              </a:ext>
            </a:extLst>
          </p:cNvPr>
          <p:cNvSpPr txBox="1"/>
          <p:nvPr/>
        </p:nvSpPr>
        <p:spPr>
          <a:xfrm>
            <a:off x="434864" y="9616216"/>
            <a:ext cx="5914415" cy="861774"/>
          </a:xfrm>
          <a:prstGeom prst="rect">
            <a:avLst/>
          </a:prstGeom>
          <a:noFill/>
        </p:spPr>
        <p:txBody>
          <a:bodyPr wrap="square" lIns="0" tIns="0" rIns="0" bIns="0" rtlCol="0">
            <a:spAutoFit/>
          </a:bodyPr>
          <a:lstStyle/>
          <a:p>
            <a:r>
              <a:rPr lang="ja-JP" altLang="en-US" sz="1400" dirty="0">
                <a:ln w="0"/>
                <a:effectLst>
                  <a:outerShdw blurRad="38100" dist="19050" dir="2700000" algn="tl" rotWithShape="0">
                    <a:schemeClr val="dk1">
                      <a:alpha val="40000"/>
                    </a:schemeClr>
                  </a:outerShdw>
                </a:effectLst>
                <a:latin typeface="HGS創英角ｺﾞｼｯｸUB" panose="020B0900000000000000" pitchFamily="50" charset="-128"/>
                <a:ea typeface="HGS創英角ｺﾞｼｯｸUB" panose="020B0900000000000000" pitchFamily="50" charset="-128"/>
              </a:rPr>
              <a:t>共　催</a:t>
            </a:r>
            <a:endParaRPr lang="en-US" altLang="ja-JP" sz="1400" dirty="0">
              <a:ln w="0"/>
              <a:effectLst>
                <a:outerShdw blurRad="38100" dist="19050" dir="2700000" algn="tl" rotWithShape="0">
                  <a:schemeClr val="dk1">
                    <a:alpha val="40000"/>
                  </a:schemeClr>
                </a:outerShdw>
              </a:effectLst>
              <a:latin typeface="HGS創英角ｺﾞｼｯｸUB" panose="020B0900000000000000" pitchFamily="50" charset="-128"/>
              <a:ea typeface="HGS創英角ｺﾞｼｯｸUB" panose="020B0900000000000000" pitchFamily="50" charset="-128"/>
            </a:endParaRPr>
          </a:p>
          <a:p>
            <a:r>
              <a:rPr lang="ja-JP" altLang="en-US" sz="1400" dirty="0">
                <a:ln w="0"/>
                <a:effectLst>
                  <a:outerShdw blurRad="38100" dist="19050" dir="2700000" algn="tl" rotWithShape="0">
                    <a:schemeClr val="dk1">
                      <a:alpha val="40000"/>
                    </a:schemeClr>
                  </a:outerShdw>
                </a:effectLst>
                <a:latin typeface="HGS創英角ｺﾞｼｯｸUB" panose="020B0900000000000000" pitchFamily="50" charset="-128"/>
                <a:ea typeface="HGS創英角ｺﾞｼｯｸUB" panose="020B0900000000000000" pitchFamily="50" charset="-128"/>
              </a:rPr>
              <a:t>♢南アルプス市成年後見センター　</a:t>
            </a:r>
            <a:r>
              <a:rPr lang="en-US" altLang="ja-JP" sz="1400" dirty="0">
                <a:ln w="0"/>
                <a:effectLst>
                  <a:outerShdw blurRad="38100" dist="19050" dir="2700000" algn="tl" rotWithShape="0">
                    <a:schemeClr val="dk1">
                      <a:alpha val="40000"/>
                    </a:schemeClr>
                  </a:outerShdw>
                </a:effectLst>
                <a:latin typeface="HGS創英角ｺﾞｼｯｸUB" panose="020B0900000000000000" pitchFamily="50" charset="-128"/>
                <a:ea typeface="HGS創英角ｺﾞｼｯｸUB" panose="020B0900000000000000" pitchFamily="50" charset="-128"/>
              </a:rPr>
              <a:t>TEL</a:t>
            </a:r>
            <a:r>
              <a:rPr lang="ja-JP" altLang="en-US" sz="1400" dirty="0">
                <a:ln w="0"/>
                <a:effectLst>
                  <a:outerShdw blurRad="38100" dist="19050" dir="2700000" algn="tl" rotWithShape="0">
                    <a:schemeClr val="dk1">
                      <a:alpha val="40000"/>
                    </a:schemeClr>
                  </a:outerShdw>
                </a:effectLst>
                <a:latin typeface="HGS創英角ｺﾞｼｯｸUB" panose="020B0900000000000000" pitchFamily="50" charset="-128"/>
                <a:ea typeface="HGS創英角ｺﾞｼｯｸUB" panose="020B0900000000000000" pitchFamily="50" charset="-128"/>
              </a:rPr>
              <a:t>：</a:t>
            </a:r>
            <a:r>
              <a:rPr lang="en-US" altLang="ja-JP" sz="1400" dirty="0">
                <a:ln w="0"/>
                <a:effectLst>
                  <a:outerShdw blurRad="38100" dist="19050" dir="2700000" algn="tl" rotWithShape="0">
                    <a:schemeClr val="dk1">
                      <a:alpha val="40000"/>
                    </a:schemeClr>
                  </a:outerShdw>
                </a:effectLst>
                <a:latin typeface="HGS創英角ｺﾞｼｯｸUB" panose="020B0900000000000000" pitchFamily="50" charset="-128"/>
                <a:ea typeface="HGS創英角ｺﾞｼｯｸUB" panose="020B0900000000000000" pitchFamily="50" charset="-128"/>
              </a:rPr>
              <a:t>283-8722</a:t>
            </a:r>
            <a:r>
              <a:rPr lang="ja-JP" altLang="en-US" sz="1400" dirty="0">
                <a:ln w="0"/>
                <a:effectLst>
                  <a:outerShdw blurRad="38100" dist="19050" dir="2700000" algn="tl" rotWithShape="0">
                    <a:schemeClr val="dk1">
                      <a:alpha val="40000"/>
                    </a:schemeClr>
                  </a:outerShdw>
                </a:effectLst>
                <a:latin typeface="HGS創英角ｺﾞｼｯｸUB" panose="020B0900000000000000" pitchFamily="50" charset="-128"/>
                <a:ea typeface="HGS創英角ｺﾞｼｯｸUB" panose="020B0900000000000000" pitchFamily="50" charset="-128"/>
              </a:rPr>
              <a:t>　</a:t>
            </a:r>
            <a:r>
              <a:rPr lang="en-US" altLang="ja-JP" sz="1400" dirty="0">
                <a:ln w="0"/>
                <a:effectLst>
                  <a:outerShdw blurRad="38100" dist="19050" dir="2700000" algn="tl" rotWithShape="0">
                    <a:schemeClr val="dk1">
                      <a:alpha val="40000"/>
                    </a:schemeClr>
                  </a:outerShdw>
                </a:effectLst>
                <a:latin typeface="HGS創英角ｺﾞｼｯｸUB" panose="020B0900000000000000" pitchFamily="50" charset="-128"/>
                <a:ea typeface="HGS創英角ｺﾞｼｯｸUB" panose="020B0900000000000000" pitchFamily="50" charset="-128"/>
              </a:rPr>
              <a:t>FAX</a:t>
            </a:r>
            <a:r>
              <a:rPr lang="ja-JP" altLang="en-US" sz="1400" dirty="0">
                <a:ln w="0"/>
                <a:effectLst>
                  <a:outerShdw blurRad="38100" dist="19050" dir="2700000" algn="tl" rotWithShape="0">
                    <a:schemeClr val="dk1">
                      <a:alpha val="40000"/>
                    </a:schemeClr>
                  </a:outerShdw>
                </a:effectLst>
                <a:latin typeface="HGS創英角ｺﾞｼｯｸUB" panose="020B0900000000000000" pitchFamily="50" charset="-128"/>
                <a:ea typeface="HGS創英角ｺﾞｼｯｸUB" panose="020B0900000000000000" pitchFamily="50" charset="-128"/>
              </a:rPr>
              <a:t>：</a:t>
            </a:r>
            <a:r>
              <a:rPr lang="en-US" altLang="ja-JP" sz="1400" dirty="0">
                <a:ln w="0"/>
                <a:effectLst>
                  <a:outerShdw blurRad="38100" dist="19050" dir="2700000" algn="tl" rotWithShape="0">
                    <a:schemeClr val="dk1">
                      <a:alpha val="40000"/>
                    </a:schemeClr>
                  </a:outerShdw>
                </a:effectLst>
                <a:latin typeface="HGS創英角ｺﾞｼｯｸUB" panose="020B0900000000000000" pitchFamily="50" charset="-128"/>
                <a:ea typeface="HGS創英角ｺﾞｼｯｸUB" panose="020B0900000000000000" pitchFamily="50" charset="-128"/>
              </a:rPr>
              <a:t>283-4167</a:t>
            </a:r>
          </a:p>
          <a:p>
            <a:r>
              <a:rPr lang="ja-JP" altLang="en-US" sz="1400" dirty="0">
                <a:ln w="0"/>
                <a:effectLst>
                  <a:outerShdw blurRad="38100" dist="19050" dir="2700000" algn="tl" rotWithShape="0">
                    <a:schemeClr val="dk1">
                      <a:alpha val="40000"/>
                    </a:schemeClr>
                  </a:outerShdw>
                </a:effectLst>
                <a:latin typeface="HGS創英角ｺﾞｼｯｸUB" panose="020B0900000000000000" pitchFamily="50" charset="-128"/>
                <a:ea typeface="HGS創英角ｺﾞｼｯｸUB" panose="020B0900000000000000" pitchFamily="50" charset="-128"/>
              </a:rPr>
              <a:t>（社会福祉法人 南アルプス市社会福祉協議会）</a:t>
            </a:r>
            <a:endParaRPr lang="en-US" altLang="ja-JP" sz="1400" dirty="0">
              <a:ln w="0"/>
              <a:effectLst>
                <a:outerShdw blurRad="38100" dist="19050" dir="2700000" algn="tl" rotWithShape="0">
                  <a:schemeClr val="dk1">
                    <a:alpha val="40000"/>
                  </a:schemeClr>
                </a:outerShdw>
              </a:effectLst>
              <a:latin typeface="HGS創英角ｺﾞｼｯｸUB" panose="020B0900000000000000" pitchFamily="50" charset="-128"/>
              <a:ea typeface="HGS創英角ｺﾞｼｯｸUB" panose="020B0900000000000000" pitchFamily="50" charset="-128"/>
            </a:endParaRPr>
          </a:p>
          <a:p>
            <a:r>
              <a:rPr lang="ja-JP" altLang="en-US" sz="1400" dirty="0">
                <a:ln w="0"/>
                <a:effectLst>
                  <a:outerShdw blurRad="38100" dist="19050" dir="2700000" algn="tl" rotWithShape="0">
                    <a:schemeClr val="dk1">
                      <a:alpha val="40000"/>
                    </a:schemeClr>
                  </a:outerShdw>
                </a:effectLst>
                <a:latin typeface="HGS創英角ｺﾞｼｯｸUB" panose="020B0900000000000000" pitchFamily="50" charset="-128"/>
                <a:ea typeface="HGS創英角ｺﾞｼｯｸUB" panose="020B0900000000000000" pitchFamily="50" charset="-128"/>
              </a:rPr>
              <a:t>♢南アルプス市権利擁護センター　</a:t>
            </a:r>
            <a:r>
              <a:rPr lang="en-US" altLang="ja-JP" sz="1400" dirty="0">
                <a:ln w="0"/>
                <a:effectLst>
                  <a:outerShdw blurRad="38100" dist="19050" dir="2700000" algn="tl" rotWithShape="0">
                    <a:schemeClr val="dk1">
                      <a:alpha val="40000"/>
                    </a:schemeClr>
                  </a:outerShdw>
                </a:effectLst>
                <a:latin typeface="HGS創英角ｺﾞｼｯｸUB" panose="020B0900000000000000" pitchFamily="50" charset="-128"/>
                <a:ea typeface="HGS創英角ｺﾞｼｯｸUB" panose="020B0900000000000000" pitchFamily="50" charset="-128"/>
              </a:rPr>
              <a:t>TEL</a:t>
            </a:r>
            <a:r>
              <a:rPr lang="ja-JP" altLang="en-US" sz="1400" dirty="0">
                <a:ln w="0"/>
                <a:effectLst>
                  <a:outerShdw blurRad="38100" dist="19050" dir="2700000" algn="tl" rotWithShape="0">
                    <a:schemeClr val="dk1">
                      <a:alpha val="40000"/>
                    </a:schemeClr>
                  </a:outerShdw>
                </a:effectLst>
                <a:latin typeface="HGS創英角ｺﾞｼｯｸUB" panose="020B0900000000000000" pitchFamily="50" charset="-128"/>
                <a:ea typeface="HGS創英角ｺﾞｼｯｸUB" panose="020B0900000000000000" pitchFamily="50" charset="-128"/>
              </a:rPr>
              <a:t>：</a:t>
            </a:r>
            <a:r>
              <a:rPr lang="en-US" altLang="ja-JP" sz="1400" dirty="0">
                <a:ln w="0"/>
                <a:effectLst>
                  <a:outerShdw blurRad="38100" dist="19050" dir="2700000" algn="tl" rotWithShape="0">
                    <a:schemeClr val="dk1">
                      <a:alpha val="40000"/>
                    </a:schemeClr>
                  </a:outerShdw>
                </a:effectLst>
                <a:latin typeface="HGS創英角ｺﾞｼｯｸUB" panose="020B0900000000000000" pitchFamily="50" charset="-128"/>
                <a:ea typeface="HGS創英角ｺﾞｼｯｸUB" panose="020B0900000000000000" pitchFamily="50" charset="-128"/>
              </a:rPr>
              <a:t>282-7250</a:t>
            </a:r>
            <a:r>
              <a:rPr lang="ja-JP" altLang="en-US" sz="1400" dirty="0">
                <a:ln w="0"/>
                <a:effectLst>
                  <a:outerShdw blurRad="38100" dist="19050" dir="2700000" algn="tl" rotWithShape="0">
                    <a:schemeClr val="dk1">
                      <a:alpha val="40000"/>
                    </a:schemeClr>
                  </a:outerShdw>
                </a:effectLst>
                <a:latin typeface="HGS創英角ｺﾞｼｯｸUB" panose="020B0900000000000000" pitchFamily="50" charset="-128"/>
                <a:ea typeface="HGS創英角ｺﾞｼｯｸUB" panose="020B0900000000000000" pitchFamily="50" charset="-128"/>
              </a:rPr>
              <a:t>　</a:t>
            </a:r>
            <a:r>
              <a:rPr lang="en-US" altLang="ja-JP" sz="1400" dirty="0">
                <a:ln w="0"/>
                <a:effectLst>
                  <a:outerShdw blurRad="38100" dist="19050" dir="2700000" algn="tl" rotWithShape="0">
                    <a:schemeClr val="dk1">
                      <a:alpha val="40000"/>
                    </a:schemeClr>
                  </a:outerShdw>
                </a:effectLst>
                <a:latin typeface="HGS創英角ｺﾞｼｯｸUB" panose="020B0900000000000000" pitchFamily="50" charset="-128"/>
                <a:ea typeface="HGS創英角ｺﾞｼｯｸUB" panose="020B0900000000000000" pitchFamily="50" charset="-128"/>
              </a:rPr>
              <a:t>FAX</a:t>
            </a:r>
            <a:r>
              <a:rPr lang="ja-JP" altLang="en-US" sz="1400" dirty="0">
                <a:ln w="0"/>
                <a:effectLst>
                  <a:outerShdw blurRad="38100" dist="19050" dir="2700000" algn="tl" rotWithShape="0">
                    <a:schemeClr val="dk1">
                      <a:alpha val="40000"/>
                    </a:schemeClr>
                  </a:outerShdw>
                </a:effectLst>
                <a:latin typeface="HGS創英角ｺﾞｼｯｸUB" panose="020B0900000000000000" pitchFamily="50" charset="-128"/>
                <a:ea typeface="HGS創英角ｺﾞｼｯｸUB" panose="020B0900000000000000" pitchFamily="50" charset="-128"/>
              </a:rPr>
              <a:t>：</a:t>
            </a:r>
            <a:r>
              <a:rPr lang="en-US" altLang="ja-JP" sz="1400" dirty="0">
                <a:ln w="0"/>
                <a:effectLst>
                  <a:outerShdw blurRad="38100" dist="19050" dir="2700000" algn="tl" rotWithShape="0">
                    <a:schemeClr val="dk1">
                      <a:alpha val="40000"/>
                    </a:schemeClr>
                  </a:outerShdw>
                </a:effectLst>
                <a:latin typeface="HGS創英角ｺﾞｼｯｸUB" panose="020B0900000000000000" pitchFamily="50" charset="-128"/>
                <a:ea typeface="HGS創英角ｺﾞｼｯｸUB" panose="020B0900000000000000" pitchFamily="50" charset="-128"/>
              </a:rPr>
              <a:t>282-6095</a:t>
            </a:r>
          </a:p>
        </p:txBody>
      </p:sp>
      <p:sp>
        <p:nvSpPr>
          <p:cNvPr id="4" name="正方形/長方形 3">
            <a:extLst>
              <a:ext uri="{FF2B5EF4-FFF2-40B4-BE49-F238E27FC236}">
                <a16:creationId xmlns:a16="http://schemas.microsoft.com/office/drawing/2014/main" id="{65DA9151-C110-AD23-DEC6-BAD6F609F80B}"/>
              </a:ext>
            </a:extLst>
          </p:cNvPr>
          <p:cNvSpPr/>
          <p:nvPr/>
        </p:nvSpPr>
        <p:spPr>
          <a:xfrm>
            <a:off x="234832" y="2106465"/>
            <a:ext cx="7217379" cy="754053"/>
          </a:xfrm>
          <a:prstGeom prst="rect">
            <a:avLst/>
          </a:prstGeom>
          <a:noFill/>
        </p:spPr>
        <p:txBody>
          <a:bodyPr wrap="square" lIns="91440" tIns="45720" rIns="91440" bIns="45720">
            <a:spAutoFit/>
          </a:bodyPr>
          <a:lstStyle/>
          <a:p>
            <a:pPr algn="dist"/>
            <a:r>
              <a:rPr lang="ja-JP" altLang="en-US" sz="4300" dirty="0">
                <a:ln w="10160">
                  <a:noFill/>
                  <a:prstDash val="solid"/>
                </a:ln>
                <a:solidFill>
                  <a:schemeClr val="accent1">
                    <a:lumMod val="50000"/>
                  </a:schemeClr>
                </a:solidFill>
                <a:latin typeface="コーポレート・ロゴ（ラウンド）ver3 Bold" panose="02000600000000000000" pitchFamily="50" charset="-128"/>
                <a:ea typeface="コーポレート・ロゴ（ラウンド）ver3 Bold" panose="02000600000000000000" pitchFamily="50" charset="-128"/>
              </a:rPr>
              <a:t>安心して不安になれる地域づくり</a:t>
            </a:r>
            <a:endParaRPr lang="ja-JP" altLang="en-US" sz="4300" cap="none" spc="0" dirty="0">
              <a:ln w="10160">
                <a:noFill/>
                <a:prstDash val="solid"/>
              </a:ln>
              <a:solidFill>
                <a:schemeClr val="accent1">
                  <a:lumMod val="50000"/>
                </a:schemeClr>
              </a:solidFill>
              <a:latin typeface="コーポレート・ロゴ（ラウンド）ver3 Bold" panose="02000600000000000000" pitchFamily="50" charset="-128"/>
              <a:ea typeface="コーポレート・ロゴ（ラウンド）ver3 Bold" panose="02000600000000000000" pitchFamily="50" charset="-128"/>
            </a:endParaRPr>
          </a:p>
        </p:txBody>
      </p:sp>
      <p:grpSp>
        <p:nvGrpSpPr>
          <p:cNvPr id="17" name="グループ化 16">
            <a:extLst>
              <a:ext uri="{FF2B5EF4-FFF2-40B4-BE49-F238E27FC236}">
                <a16:creationId xmlns:a16="http://schemas.microsoft.com/office/drawing/2014/main" id="{867FF542-2262-9FF3-74A3-7D60A02CB994}"/>
              </a:ext>
            </a:extLst>
          </p:cNvPr>
          <p:cNvGrpSpPr/>
          <p:nvPr/>
        </p:nvGrpSpPr>
        <p:grpSpPr>
          <a:xfrm>
            <a:off x="300726" y="3000856"/>
            <a:ext cx="7391937" cy="954946"/>
            <a:chOff x="300726" y="2947068"/>
            <a:chExt cx="7391937" cy="954946"/>
          </a:xfrm>
        </p:grpSpPr>
        <p:sp>
          <p:nvSpPr>
            <p:cNvPr id="14" name="四角形: 角を丸くする 13">
              <a:extLst>
                <a:ext uri="{FF2B5EF4-FFF2-40B4-BE49-F238E27FC236}">
                  <a16:creationId xmlns:a16="http://schemas.microsoft.com/office/drawing/2014/main" id="{4DDD960C-78BE-B95F-2565-62CCA82BD723}"/>
                </a:ext>
              </a:extLst>
            </p:cNvPr>
            <p:cNvSpPr/>
            <p:nvPr/>
          </p:nvSpPr>
          <p:spPr>
            <a:xfrm>
              <a:off x="301869" y="2994280"/>
              <a:ext cx="6978847" cy="907734"/>
            </a:xfrm>
            <a:prstGeom prst="roundRect">
              <a:avLst>
                <a:gd name="adj" fmla="val 30835"/>
              </a:avLst>
            </a:prstGeom>
            <a:solidFill>
              <a:srgbClr val="FFFF66"/>
            </a:solidFill>
          </p:spPr>
          <p:txBody>
            <a:bodyPr wrap="square" rtlCol="0" anchor="ctr">
              <a:spAutoFit/>
            </a:bodyPr>
            <a:lstStyle/>
            <a:p>
              <a:pPr algn="ctr"/>
              <a:endParaRPr kumimoji="1" lang="ja-JP" altLang="en-US" dirty="0"/>
            </a:p>
          </p:txBody>
        </p:sp>
        <p:sp>
          <p:nvSpPr>
            <p:cNvPr id="19" name="テキスト ボックス 18"/>
            <p:cNvSpPr txBox="1"/>
            <p:nvPr/>
          </p:nvSpPr>
          <p:spPr>
            <a:xfrm>
              <a:off x="300726" y="2947068"/>
              <a:ext cx="7391937" cy="833177"/>
            </a:xfrm>
            <a:prstGeom prst="rect">
              <a:avLst/>
            </a:prstGeom>
            <a:noFill/>
          </p:spPr>
          <p:txBody>
            <a:bodyPr wrap="square" lIns="0" tIns="0" rIns="0" bIns="0" rtlCol="0">
              <a:spAutoFit/>
            </a:bodyPr>
            <a:lstStyle/>
            <a:p>
              <a:pPr>
                <a:lnSpc>
                  <a:spcPct val="150000"/>
                </a:lnSpc>
                <a:spcAft>
                  <a:spcPts val="0"/>
                </a:spcAft>
              </a:pPr>
              <a:r>
                <a:rPr lang="ja-JP" altLang="en-US" sz="1400" kern="100" dirty="0">
                  <a:latin typeface="游ゴシック" panose="020B0400000000000000" pitchFamily="50" charset="-128"/>
                  <a:ea typeface="游ゴシック" panose="020B0400000000000000" pitchFamily="50" charset="-128"/>
                  <a:cs typeface="Times New Roman" panose="02020603050405020304" pitchFamily="18" charset="0"/>
                </a:rPr>
                <a:t>　</a:t>
              </a:r>
              <a:r>
                <a:rPr lang="ja-JP" altLang="en-US" sz="2800" kern="100" dirty="0">
                  <a:latin typeface="HGS創英角ｺﾞｼｯｸUB" panose="020B0900000000000000" pitchFamily="50" charset="-128"/>
                  <a:ea typeface="HGS創英角ｺﾞｼｯｸUB" panose="020B0900000000000000" pitchFamily="50" charset="-128"/>
                  <a:cs typeface="Times New Roman" panose="02020603050405020304" pitchFamily="18" charset="0"/>
                </a:rPr>
                <a:t> </a:t>
              </a:r>
              <a:r>
                <a:rPr lang="ja-JP" altLang="en-US" sz="2800" kern="100" dirty="0">
                  <a:latin typeface="コーポレート・ロゴ（ラウンド）ver3 Bold" panose="02000600000000000000" pitchFamily="50" charset="-128"/>
                  <a:ea typeface="コーポレート・ロゴ（ラウンド）ver3 Bold" panose="02000600000000000000" pitchFamily="50" charset="-128"/>
                  <a:cs typeface="Times New Roman" panose="02020603050405020304" pitchFamily="18" charset="0"/>
                </a:rPr>
                <a:t>令和</a:t>
              </a:r>
              <a:r>
                <a:rPr lang="en-US" altLang="ja-JP" sz="2800" kern="100" dirty="0">
                  <a:latin typeface="コーポレート・ロゴ（ラウンド）ver3 Bold" panose="02000600000000000000" pitchFamily="50" charset="-128"/>
                  <a:ea typeface="コーポレート・ロゴ（ラウンド）ver3 Bold" panose="02000600000000000000" pitchFamily="50" charset="-128"/>
                  <a:cs typeface="Times New Roman" panose="02020603050405020304" pitchFamily="18" charset="0"/>
                </a:rPr>
                <a:t>7</a:t>
              </a:r>
              <a:r>
                <a:rPr lang="ja-JP" altLang="en-US" sz="2800" kern="100" dirty="0">
                  <a:latin typeface="コーポレート・ロゴ（ラウンド）ver3 Bold" panose="02000600000000000000" pitchFamily="50" charset="-128"/>
                  <a:ea typeface="コーポレート・ロゴ（ラウンド）ver3 Bold" panose="02000600000000000000" pitchFamily="50" charset="-128"/>
                  <a:cs typeface="Times New Roman" panose="02020603050405020304" pitchFamily="18" charset="0"/>
                </a:rPr>
                <a:t>年</a:t>
              </a:r>
              <a:r>
                <a:rPr lang="en-US" altLang="ja-JP" sz="4000" kern="100" dirty="0">
                  <a:latin typeface="コーポレート・ロゴ（ラウンド）ver3 Bold" panose="02000600000000000000" pitchFamily="50" charset="-128"/>
                  <a:ea typeface="コーポレート・ロゴ（ラウンド）ver3 Bold" panose="02000600000000000000" pitchFamily="50" charset="-128"/>
                  <a:cs typeface="Times New Roman" panose="02020603050405020304" pitchFamily="18" charset="0"/>
                </a:rPr>
                <a:t>11</a:t>
              </a:r>
              <a:r>
                <a:rPr lang="ja-JP" altLang="en-US" sz="4000" kern="100" dirty="0">
                  <a:latin typeface="コーポレート・ロゴ（ラウンド）ver3 Bold" panose="02000600000000000000" pitchFamily="50" charset="-128"/>
                  <a:ea typeface="コーポレート・ロゴ（ラウンド）ver3 Bold" panose="02000600000000000000" pitchFamily="50" charset="-128"/>
                  <a:cs typeface="Times New Roman" panose="02020603050405020304" pitchFamily="18" charset="0"/>
                </a:rPr>
                <a:t>月</a:t>
              </a:r>
              <a:r>
                <a:rPr lang="en-US" altLang="ja-JP" sz="4000" kern="100" dirty="0">
                  <a:latin typeface="コーポレート・ロゴ（ラウンド）ver3 Bold" panose="02000600000000000000" pitchFamily="50" charset="-128"/>
                  <a:ea typeface="コーポレート・ロゴ（ラウンド）ver3 Bold" panose="02000600000000000000" pitchFamily="50" charset="-128"/>
                  <a:cs typeface="Times New Roman" panose="02020603050405020304" pitchFamily="18" charset="0"/>
                </a:rPr>
                <a:t>15</a:t>
              </a:r>
              <a:r>
                <a:rPr lang="ja-JP" altLang="en-US" sz="4000" kern="100" dirty="0">
                  <a:latin typeface="コーポレート・ロゴ（ラウンド）ver3 Bold" panose="02000600000000000000" pitchFamily="50" charset="-128"/>
                  <a:ea typeface="コーポレート・ロゴ（ラウンド）ver3 Bold" panose="02000600000000000000" pitchFamily="50" charset="-128"/>
                  <a:cs typeface="Times New Roman" panose="02020603050405020304" pitchFamily="18" charset="0"/>
                </a:rPr>
                <a:t>日</a:t>
              </a:r>
              <a:r>
                <a:rPr lang="ja-JP" altLang="en-US" sz="2800" kern="100" dirty="0">
                  <a:latin typeface="コーポレート・ロゴ（ラウンド）ver3 Bold" panose="02000600000000000000" pitchFamily="50" charset="-128"/>
                  <a:ea typeface="コーポレート・ロゴ（ラウンド）ver3 Bold" panose="02000600000000000000" pitchFamily="50" charset="-128"/>
                  <a:cs typeface="Times New Roman" panose="02020603050405020304" pitchFamily="18" charset="0"/>
                </a:rPr>
                <a:t>（土）</a:t>
              </a:r>
              <a:r>
                <a:rPr lang="ja-JP" altLang="en-US" sz="4000" kern="100" dirty="0">
                  <a:latin typeface="コーポレート・ロゴ（ラウンド）ver3 Bold" panose="02000600000000000000" pitchFamily="50" charset="-128"/>
                  <a:ea typeface="コーポレート・ロゴ（ラウンド）ver3 Bold" panose="02000600000000000000" pitchFamily="50" charset="-128"/>
                  <a:cs typeface="Times New Roman" panose="02020603050405020304" pitchFamily="18" charset="0"/>
                </a:rPr>
                <a:t>参加無料</a:t>
              </a:r>
              <a:endParaRPr lang="ja-JP" altLang="en-US" sz="4000" dirty="0">
                <a:latin typeface="コーポレート・ロゴ（ラウンド）ver3 Bold" panose="02000600000000000000" pitchFamily="50" charset="-128"/>
                <a:ea typeface="コーポレート・ロゴ（ラウンド）ver3 Bold" panose="02000600000000000000" pitchFamily="50" charset="-128"/>
              </a:endParaRPr>
            </a:p>
          </p:txBody>
        </p:sp>
      </p:grpSp>
      <p:sp>
        <p:nvSpPr>
          <p:cNvPr id="25" name="正方形/長方形 24"/>
          <p:cNvSpPr/>
          <p:nvPr/>
        </p:nvSpPr>
        <p:spPr>
          <a:xfrm>
            <a:off x="392166" y="6497781"/>
            <a:ext cx="4618161" cy="3032690"/>
          </a:xfrm>
          <a:prstGeom prst="rect">
            <a:avLst/>
          </a:prstGeom>
          <a:solidFill>
            <a:srgbClr val="FFFFFF">
              <a:alpha val="50196"/>
            </a:srgbClr>
          </a:solidFill>
        </p:spPr>
        <p:txBody>
          <a:bodyPr wrap="square" lIns="0" tIns="0" rIns="0" bIns="0">
            <a:spAutoFit/>
          </a:bodyPr>
          <a:lstStyle/>
          <a:p>
            <a:pPr algn="just">
              <a:lnSpc>
                <a:spcPct val="150000"/>
              </a:lnSpc>
            </a:pPr>
            <a:r>
              <a:rPr lang="ja-JP" altLang="en-US" sz="2000" dirty="0">
                <a:latin typeface="コーポレート・ロゴ（ラウンド）ver3 Bold" panose="02000600000000000000" pitchFamily="50" charset="-128"/>
                <a:ea typeface="コーポレート・ロゴ（ラウンド）ver3 Bold" panose="02000600000000000000" pitchFamily="50" charset="-128"/>
              </a:rPr>
              <a:t>時間：</a:t>
            </a:r>
            <a:r>
              <a:rPr lang="en-US" altLang="ja-JP" sz="2000" dirty="0">
                <a:latin typeface="コーポレート・ロゴ（ラウンド）ver3 Bold" panose="02000600000000000000" pitchFamily="50" charset="-128"/>
                <a:ea typeface="コーポレート・ロゴ（ラウンド）ver3 Bold" panose="02000600000000000000" pitchFamily="50" charset="-128"/>
              </a:rPr>
              <a:t>13</a:t>
            </a:r>
            <a:r>
              <a:rPr lang="ja-JP" altLang="en-US" sz="2000" dirty="0">
                <a:latin typeface="コーポレート・ロゴ（ラウンド）ver3 Bold" panose="02000600000000000000" pitchFamily="50" charset="-128"/>
                <a:ea typeface="コーポレート・ロゴ（ラウンド）ver3 Bold" panose="02000600000000000000" pitchFamily="50" charset="-128"/>
              </a:rPr>
              <a:t>：</a:t>
            </a:r>
            <a:r>
              <a:rPr lang="en-US" altLang="ja-JP" sz="2000" dirty="0">
                <a:latin typeface="コーポレート・ロゴ（ラウンド）ver3 Bold" panose="02000600000000000000" pitchFamily="50" charset="-128"/>
                <a:ea typeface="コーポレート・ロゴ（ラウンド）ver3 Bold" panose="02000600000000000000" pitchFamily="50" charset="-128"/>
              </a:rPr>
              <a:t>30</a:t>
            </a:r>
            <a:r>
              <a:rPr lang="ja-JP" altLang="en-US" sz="2000" dirty="0">
                <a:latin typeface="コーポレート・ロゴ（ラウンド）ver3 Bold" panose="02000600000000000000" pitchFamily="50" charset="-128"/>
                <a:ea typeface="コーポレート・ロゴ（ラウンド）ver3 Bold" panose="02000600000000000000" pitchFamily="50" charset="-128"/>
              </a:rPr>
              <a:t>～</a:t>
            </a:r>
            <a:r>
              <a:rPr lang="en-US" altLang="ja-JP" sz="2000" dirty="0">
                <a:latin typeface="コーポレート・ロゴ（ラウンド）ver3 Bold" panose="02000600000000000000" pitchFamily="50" charset="-128"/>
                <a:ea typeface="コーポレート・ロゴ（ラウンド）ver3 Bold" panose="02000600000000000000" pitchFamily="50" charset="-128"/>
              </a:rPr>
              <a:t>15</a:t>
            </a:r>
            <a:r>
              <a:rPr lang="ja-JP" altLang="en-US" sz="2000" dirty="0">
                <a:latin typeface="コーポレート・ロゴ（ラウンド）ver3 Bold" panose="02000600000000000000" pitchFamily="50" charset="-128"/>
                <a:ea typeface="コーポレート・ロゴ（ラウンド）ver3 Bold" panose="02000600000000000000" pitchFamily="50" charset="-128"/>
              </a:rPr>
              <a:t>：</a:t>
            </a:r>
            <a:r>
              <a:rPr lang="en-US" altLang="ja-JP" sz="2000" dirty="0">
                <a:latin typeface="コーポレート・ロゴ（ラウンド）ver3 Bold" panose="02000600000000000000" pitchFamily="50" charset="-128"/>
                <a:ea typeface="コーポレート・ロゴ（ラウンド）ver3 Bold" panose="02000600000000000000" pitchFamily="50" charset="-128"/>
              </a:rPr>
              <a:t>30</a:t>
            </a:r>
            <a:r>
              <a:rPr lang="ja-JP" altLang="en-US" sz="2000" dirty="0">
                <a:latin typeface="コーポレート・ロゴ（ラウンド）ver3 Bold" panose="02000600000000000000" pitchFamily="50" charset="-128"/>
                <a:ea typeface="コーポレート・ロゴ（ラウンド）ver3 Bold" panose="02000600000000000000" pitchFamily="50" charset="-128"/>
              </a:rPr>
              <a:t>　　</a:t>
            </a:r>
            <a:endParaRPr lang="en-US" altLang="ja-JP" sz="2000" dirty="0">
              <a:latin typeface="コーポレート・ロゴ（ラウンド）ver3 Bold" panose="02000600000000000000" pitchFamily="50" charset="-128"/>
              <a:ea typeface="コーポレート・ロゴ（ラウンド）ver3 Bold" panose="02000600000000000000" pitchFamily="50" charset="-128"/>
            </a:endParaRPr>
          </a:p>
          <a:p>
            <a:pPr algn="just"/>
            <a:r>
              <a:rPr lang="ja-JP" altLang="en-US" sz="2000" dirty="0">
                <a:latin typeface="コーポレート・ロゴ（ラウンド）ver3 Bold" panose="02000600000000000000" pitchFamily="50" charset="-128"/>
                <a:ea typeface="コーポレート・ロゴ（ラウンド）ver3 Bold" panose="02000600000000000000" pitchFamily="50" charset="-128"/>
              </a:rPr>
              <a:t>会場：南アルプス市地域防災交流センター</a:t>
            </a:r>
            <a:endParaRPr lang="en-US" altLang="ja-JP" sz="2000" dirty="0">
              <a:latin typeface="コーポレート・ロゴ（ラウンド）ver3 Bold" panose="02000600000000000000" pitchFamily="50" charset="-128"/>
              <a:ea typeface="コーポレート・ロゴ（ラウンド）ver3 Bold" panose="02000600000000000000" pitchFamily="50" charset="-128"/>
            </a:endParaRPr>
          </a:p>
          <a:p>
            <a:pPr algn="just"/>
            <a:r>
              <a:rPr lang="ja-JP" altLang="en-US" sz="2000" dirty="0">
                <a:latin typeface="コーポレート・ロゴ（ラウンド）ver3 Bold" panose="02000600000000000000" pitchFamily="50" charset="-128"/>
                <a:ea typeface="コーポレート・ロゴ（ラウンド）ver3 Bold" panose="02000600000000000000" pitchFamily="50" charset="-128"/>
              </a:rPr>
              <a:t>　　　</a:t>
            </a:r>
            <a:r>
              <a:rPr lang="en-US" altLang="ja-JP" sz="2000" dirty="0">
                <a:latin typeface="コーポレート・ロゴ（ラウンド）ver3 Bold" panose="02000600000000000000" pitchFamily="50" charset="-128"/>
                <a:ea typeface="コーポレート・ロゴ（ラウンド）ver3 Bold" panose="02000600000000000000" pitchFamily="50" charset="-128"/>
              </a:rPr>
              <a:t>(</a:t>
            </a:r>
            <a:r>
              <a:rPr lang="ja-JP" altLang="en-US" sz="2000" dirty="0">
                <a:latin typeface="コーポレート・ロゴ（ラウンド）ver3 Bold" panose="02000600000000000000" pitchFamily="50" charset="-128"/>
                <a:ea typeface="コーポレート・ロゴ（ラウンド）ver3 Bold" panose="02000600000000000000" pitchFamily="50" charset="-128"/>
              </a:rPr>
              <a:t>南アルプス市十五所</a:t>
            </a:r>
            <a:r>
              <a:rPr lang="en-US" altLang="ja-JP" sz="2000" dirty="0">
                <a:latin typeface="コーポレート・ロゴ（ラウンド）ver3 Bold" panose="02000600000000000000" pitchFamily="50" charset="-128"/>
                <a:ea typeface="コーポレート・ロゴ（ラウンド）ver3 Bold" panose="02000600000000000000" pitchFamily="50" charset="-128"/>
              </a:rPr>
              <a:t>1014)</a:t>
            </a:r>
          </a:p>
          <a:p>
            <a:pPr algn="just"/>
            <a:r>
              <a:rPr lang="ja-JP" altLang="en-US" sz="2000" dirty="0">
                <a:latin typeface="コーポレート・ロゴ（ラウンド）ver3 Bold" panose="02000600000000000000" pitchFamily="50" charset="-128"/>
                <a:ea typeface="コーポレート・ロゴ（ラウンド）ver3 Bold" panose="02000600000000000000" pitchFamily="50" charset="-128"/>
              </a:rPr>
              <a:t>講師：</a:t>
            </a:r>
            <a:r>
              <a:rPr lang="en-US" altLang="ja-JP" sz="2000" dirty="0">
                <a:latin typeface="コーポレート・ロゴ（ラウンド）ver3 Bold" panose="02000600000000000000" pitchFamily="50" charset="-128"/>
                <a:ea typeface="コーポレート・ロゴ（ラウンド）ver3 Bold" panose="02000600000000000000" pitchFamily="50" charset="-128"/>
              </a:rPr>
              <a:t>NPO</a:t>
            </a:r>
            <a:r>
              <a:rPr lang="ja-JP" altLang="en-US" sz="2000" dirty="0">
                <a:latin typeface="コーポレート・ロゴ（ラウンド）ver3 Bold" panose="02000600000000000000" pitchFamily="50" charset="-128"/>
                <a:ea typeface="コーポレート・ロゴ（ラウンド）ver3 Bold" panose="02000600000000000000" pitchFamily="50" charset="-128"/>
              </a:rPr>
              <a:t>法人 みつばのくろーばー</a:t>
            </a:r>
            <a:endParaRPr lang="en-US" altLang="ja-JP" sz="2000" dirty="0">
              <a:latin typeface="コーポレート・ロゴ（ラウンド）ver3 Bold" panose="02000600000000000000" pitchFamily="50" charset="-128"/>
              <a:ea typeface="コーポレート・ロゴ（ラウンド）ver3 Bold" panose="02000600000000000000" pitchFamily="50" charset="-128"/>
            </a:endParaRPr>
          </a:p>
          <a:p>
            <a:pPr algn="just"/>
            <a:r>
              <a:rPr lang="ja-JP" altLang="en-US" sz="2000" dirty="0">
                <a:latin typeface="コーポレート・ロゴ（ラウンド）ver3 Bold" panose="02000600000000000000" pitchFamily="50" charset="-128"/>
                <a:ea typeface="コーポレート・ロゴ（ラウンド）ver3 Bold" panose="02000600000000000000" pitchFamily="50" charset="-128"/>
              </a:rPr>
              <a:t>　　 　代表　堀内 直也 氏</a:t>
            </a:r>
            <a:endParaRPr lang="en-US" altLang="ja-JP" sz="2000" dirty="0">
              <a:latin typeface="コーポレート・ロゴ（ラウンド）ver3 Bold" panose="02000600000000000000" pitchFamily="50" charset="-128"/>
              <a:ea typeface="コーポレート・ロゴ（ラウンド）ver3 Bold" panose="02000600000000000000" pitchFamily="50" charset="-128"/>
            </a:endParaRPr>
          </a:p>
          <a:p>
            <a:pPr algn="just">
              <a:lnSpc>
                <a:spcPct val="150000"/>
              </a:lnSpc>
            </a:pPr>
            <a:r>
              <a:rPr lang="ja-JP" altLang="en-US" sz="2000" dirty="0">
                <a:latin typeface="コーポレート・ロゴ（ラウンド）ver3 Bold" panose="02000600000000000000" pitchFamily="50" charset="-128"/>
                <a:ea typeface="コーポレート・ロゴ（ラウンド）ver3 Bold" panose="02000600000000000000" pitchFamily="50" charset="-128"/>
              </a:rPr>
              <a:t>　　 健康科学大学 健康科学部 </a:t>
            </a:r>
            <a:endParaRPr lang="en-US" altLang="ja-JP" sz="2000" dirty="0">
              <a:latin typeface="コーポレート・ロゴ（ラウンド）ver3 Bold" panose="02000600000000000000" pitchFamily="50" charset="-128"/>
              <a:ea typeface="コーポレート・ロゴ（ラウンド）ver3 Bold" panose="02000600000000000000" pitchFamily="50" charset="-128"/>
            </a:endParaRPr>
          </a:p>
          <a:p>
            <a:pPr algn="just"/>
            <a:r>
              <a:rPr lang="en-US" altLang="ja-JP" sz="2000" dirty="0">
                <a:latin typeface="コーポレート・ロゴ（ラウンド）ver3 Bold" panose="02000600000000000000" pitchFamily="50" charset="-128"/>
                <a:ea typeface="コーポレート・ロゴ（ラウンド）ver3 Bold" panose="02000600000000000000" pitchFamily="50" charset="-128"/>
              </a:rPr>
              <a:t>     </a:t>
            </a:r>
            <a:r>
              <a:rPr lang="ja-JP" altLang="en-US" sz="2000" dirty="0">
                <a:latin typeface="コーポレート・ロゴ（ラウンド）ver3 Bold" panose="02000600000000000000" pitchFamily="50" charset="-128"/>
                <a:ea typeface="コーポレート・ロゴ（ラウンド）ver3 Bold" panose="02000600000000000000" pitchFamily="50" charset="-128"/>
              </a:rPr>
              <a:t>人間コミュニケーション学科</a:t>
            </a:r>
            <a:r>
              <a:rPr lang="en-US" altLang="ja-JP" sz="2000" dirty="0">
                <a:latin typeface="コーポレート・ロゴ（ラウンド）ver3 Bold" panose="02000600000000000000" pitchFamily="50" charset="-128"/>
                <a:ea typeface="コーポレート・ロゴ（ラウンド）ver3 Bold" panose="02000600000000000000" pitchFamily="50" charset="-128"/>
              </a:rPr>
              <a:t> </a:t>
            </a:r>
          </a:p>
          <a:p>
            <a:pPr algn="just"/>
            <a:r>
              <a:rPr lang="ja-JP" altLang="en-US" sz="2000" dirty="0">
                <a:latin typeface="コーポレート・ロゴ（ラウンド）ver3 Bold" panose="02000600000000000000" pitchFamily="50" charset="-128"/>
                <a:ea typeface="コーポレート・ロゴ（ラウンド）ver3 Bold" panose="02000600000000000000" pitchFamily="50" charset="-128"/>
              </a:rPr>
              <a:t>　　 　講師　田村 正人 氏</a:t>
            </a:r>
            <a:endParaRPr lang="en-US" altLang="ja-JP" sz="2000" dirty="0">
              <a:latin typeface="コーポレート・ロゴ（ラウンド）ver3 Bold" panose="02000600000000000000" pitchFamily="50" charset="-128"/>
              <a:ea typeface="コーポレート・ロゴ（ラウンド）ver3 Bold" panose="02000600000000000000" pitchFamily="50" charset="-128"/>
            </a:endParaRPr>
          </a:p>
          <a:p>
            <a:pPr algn="just">
              <a:lnSpc>
                <a:spcPts val="2000"/>
              </a:lnSpc>
            </a:pPr>
            <a:endParaRPr lang="en-US" altLang="ja-JP" sz="2000" b="1" dirty="0">
              <a:latin typeface="ほのか新アンティーク角 Medium" panose="02000600000000000000" pitchFamily="50" charset="-128"/>
              <a:ea typeface="ほのか新アンティーク角 Medium" panose="02000600000000000000" pitchFamily="50" charset="-128"/>
            </a:endParaRPr>
          </a:p>
        </p:txBody>
      </p:sp>
      <p:sp>
        <p:nvSpPr>
          <p:cNvPr id="20" name="正方形/長方形 19">
            <a:extLst>
              <a:ext uri="{FF2B5EF4-FFF2-40B4-BE49-F238E27FC236}">
                <a16:creationId xmlns:a16="http://schemas.microsoft.com/office/drawing/2014/main" id="{65F70CA3-5210-C6CD-316F-90E837F2A7C3}"/>
              </a:ext>
            </a:extLst>
          </p:cNvPr>
          <p:cNvSpPr/>
          <p:nvPr/>
        </p:nvSpPr>
        <p:spPr>
          <a:xfrm>
            <a:off x="447223" y="9312324"/>
            <a:ext cx="3823985" cy="256480"/>
          </a:xfrm>
          <a:prstGeom prst="rect">
            <a:avLst/>
          </a:prstGeom>
          <a:solidFill>
            <a:srgbClr val="FFFFFF">
              <a:alpha val="50196"/>
            </a:srgbClr>
          </a:solidFill>
        </p:spPr>
        <p:txBody>
          <a:bodyPr wrap="square" lIns="0" tIns="0" rIns="0" bIns="0">
            <a:spAutoFit/>
          </a:bodyPr>
          <a:lstStyle/>
          <a:p>
            <a:pPr algn="just">
              <a:lnSpc>
                <a:spcPts val="2000"/>
              </a:lnSpc>
            </a:pPr>
            <a:r>
              <a:rPr lang="ja-JP" altLang="en-US" sz="1800" dirty="0">
                <a:ln w="0"/>
                <a:effectLst>
                  <a:outerShdw blurRad="38100" dist="19050" dir="2700000" algn="tl" rotWithShape="0">
                    <a:schemeClr val="dk1">
                      <a:alpha val="40000"/>
                    </a:schemeClr>
                  </a:outerShdw>
                </a:effectLst>
                <a:latin typeface="HGS創英角ｺﾞｼｯｸUB" panose="020B0900000000000000" pitchFamily="50" charset="-128"/>
                <a:ea typeface="HGS創英角ｺﾞｼｯｸUB" panose="020B0900000000000000" pitchFamily="50" charset="-128"/>
              </a:rPr>
              <a:t>～お申込みは裏面をご覧ください～</a:t>
            </a:r>
            <a:endParaRPr lang="en-US" altLang="ja-JP" sz="1800" dirty="0">
              <a:ln w="0"/>
              <a:effectLst>
                <a:outerShdw blurRad="38100" dist="19050" dir="2700000" algn="tl" rotWithShape="0">
                  <a:schemeClr val="dk1">
                    <a:alpha val="40000"/>
                  </a:schemeClr>
                </a:outerShdw>
              </a:effectLst>
              <a:latin typeface="HGS創英角ｺﾞｼｯｸUB" panose="020B0900000000000000" pitchFamily="50" charset="-128"/>
              <a:ea typeface="HGS創英角ｺﾞｼｯｸUB" panose="020B0900000000000000" pitchFamily="50" charset="-128"/>
            </a:endParaRPr>
          </a:p>
        </p:txBody>
      </p:sp>
      <p:pic>
        <p:nvPicPr>
          <p:cNvPr id="13" name="図 12" descr="背景パターン">
            <a:extLst>
              <a:ext uri="{FF2B5EF4-FFF2-40B4-BE49-F238E27FC236}">
                <a16:creationId xmlns:a16="http://schemas.microsoft.com/office/drawing/2014/main" id="{E6F0570F-5E18-2A89-81BE-C3E159619075}"/>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rot="19876740">
            <a:off x="6444873" y="9893700"/>
            <a:ext cx="1096138" cy="888280"/>
          </a:xfrm>
          <a:prstGeom prst="rect">
            <a:avLst/>
          </a:prstGeom>
        </p:spPr>
      </p:pic>
      <p:pic>
        <p:nvPicPr>
          <p:cNvPr id="22" name="図 21" descr="背景パターン&#10;&#10;自動的に生成された説明">
            <a:extLst>
              <a:ext uri="{FF2B5EF4-FFF2-40B4-BE49-F238E27FC236}">
                <a16:creationId xmlns:a16="http://schemas.microsoft.com/office/drawing/2014/main" id="{FF45B6CA-DB0C-14C5-8C7C-79EF55E6C0E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rot="8345641">
            <a:off x="115374" y="8286326"/>
            <a:ext cx="638978" cy="626816"/>
          </a:xfrm>
          <a:prstGeom prst="rect">
            <a:avLst/>
          </a:prstGeom>
        </p:spPr>
      </p:pic>
      <p:sp>
        <p:nvSpPr>
          <p:cNvPr id="3" name="正方形/長方形 2">
            <a:extLst>
              <a:ext uri="{FF2B5EF4-FFF2-40B4-BE49-F238E27FC236}">
                <a16:creationId xmlns:a16="http://schemas.microsoft.com/office/drawing/2014/main" id="{1A60A58D-21AF-AC6D-D71B-5D22CB9F5EDB}"/>
              </a:ext>
            </a:extLst>
          </p:cNvPr>
          <p:cNvSpPr/>
          <p:nvPr/>
        </p:nvSpPr>
        <p:spPr>
          <a:xfrm>
            <a:off x="901835" y="1238835"/>
            <a:ext cx="6030677" cy="754053"/>
          </a:xfrm>
          <a:prstGeom prst="rect">
            <a:avLst/>
          </a:prstGeom>
          <a:noFill/>
        </p:spPr>
        <p:txBody>
          <a:bodyPr wrap="square" lIns="91440" tIns="45720" rIns="91440" bIns="45720">
            <a:spAutoFit/>
          </a:bodyPr>
          <a:lstStyle/>
          <a:p>
            <a:pPr algn="dist"/>
            <a:r>
              <a:rPr lang="ja-JP" altLang="en-US" sz="4300" dirty="0">
                <a:ln w="10160">
                  <a:noFill/>
                  <a:prstDash val="solid"/>
                </a:ln>
                <a:solidFill>
                  <a:schemeClr val="accent1">
                    <a:lumMod val="50000"/>
                  </a:schemeClr>
                </a:solidFill>
                <a:latin typeface="コーポレート・ロゴ（ラウンド）ver3 Bold" panose="02000600000000000000" pitchFamily="50" charset="-128"/>
                <a:ea typeface="コーポレート・ロゴ（ラウンド）ver3 Bold" panose="02000600000000000000" pitchFamily="50" charset="-128"/>
              </a:rPr>
              <a:t>認知症になっても大丈夫！</a:t>
            </a:r>
          </a:p>
        </p:txBody>
      </p:sp>
      <p:pic>
        <p:nvPicPr>
          <p:cNvPr id="11" name="図 10" descr="食品, プレート, ミルク が含まれている画像&#10;&#10;自動的に生成された説明">
            <a:extLst>
              <a:ext uri="{FF2B5EF4-FFF2-40B4-BE49-F238E27FC236}">
                <a16:creationId xmlns:a16="http://schemas.microsoft.com/office/drawing/2014/main" id="{1AEAACF4-90CB-BCDB-2DFE-1A6CB65D86BC}"/>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623445" y="6770864"/>
            <a:ext cx="2759969" cy="2588237"/>
          </a:xfrm>
          <a:prstGeom prst="rect">
            <a:avLst/>
          </a:prstGeom>
        </p:spPr>
      </p:pic>
      <p:pic>
        <p:nvPicPr>
          <p:cNvPr id="21" name="図 20" descr="背景パターン&#10;&#10;自動的に生成された説明">
            <a:extLst>
              <a:ext uri="{FF2B5EF4-FFF2-40B4-BE49-F238E27FC236}">
                <a16:creationId xmlns:a16="http://schemas.microsoft.com/office/drawing/2014/main" id="{5E17BA1A-E530-4EAF-6C8E-21A07E6F744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024500" y="6601490"/>
            <a:ext cx="638978" cy="626816"/>
          </a:xfrm>
          <a:prstGeom prst="rect">
            <a:avLst/>
          </a:prstGeom>
        </p:spPr>
      </p:pic>
    </p:spTree>
    <p:extLst>
      <p:ext uri="{BB962C8B-B14F-4D97-AF65-F5344CB8AC3E}">
        <p14:creationId xmlns:p14="http://schemas.microsoft.com/office/powerpoint/2010/main" val="30711326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四角形: 角を丸くする 2">
            <a:extLst>
              <a:ext uri="{FF2B5EF4-FFF2-40B4-BE49-F238E27FC236}">
                <a16:creationId xmlns:a16="http://schemas.microsoft.com/office/drawing/2014/main" id="{E8A75810-89D3-D790-0A51-D5FA070AB5BF}"/>
              </a:ext>
            </a:extLst>
          </p:cNvPr>
          <p:cNvSpPr/>
          <p:nvPr/>
        </p:nvSpPr>
        <p:spPr>
          <a:xfrm>
            <a:off x="285749" y="2383940"/>
            <a:ext cx="7223053" cy="2425122"/>
          </a:xfrm>
          <a:prstGeom prst="roundRect">
            <a:avLst/>
          </a:prstGeom>
          <a:ln w="28575"/>
        </p:spPr>
        <p:style>
          <a:lnRef idx="2">
            <a:schemeClr val="accent1"/>
          </a:lnRef>
          <a:fillRef idx="1">
            <a:schemeClr val="lt1"/>
          </a:fillRef>
          <a:effectRef idx="0">
            <a:schemeClr val="accent1"/>
          </a:effectRef>
          <a:fontRef idx="minor">
            <a:schemeClr val="dk1"/>
          </a:fontRef>
        </p:style>
        <p:txBody>
          <a:bodyPr wrap="square" rtlCol="0" anchor="ctr">
            <a:spAutoFit/>
          </a:bodyPr>
          <a:lstStyle/>
          <a:p>
            <a:pPr algn="ctr"/>
            <a:endParaRPr kumimoji="1" lang="ja-JP" altLang="en-US" dirty="0"/>
          </a:p>
        </p:txBody>
      </p:sp>
      <p:sp>
        <p:nvSpPr>
          <p:cNvPr id="15" name="正方形/長方形 14">
            <a:extLst>
              <a:ext uri="{FF2B5EF4-FFF2-40B4-BE49-F238E27FC236}">
                <a16:creationId xmlns:a16="http://schemas.microsoft.com/office/drawing/2014/main" id="{DA2E48C8-521D-458F-89BE-8362C971DFFC}"/>
              </a:ext>
            </a:extLst>
          </p:cNvPr>
          <p:cNvSpPr/>
          <p:nvPr/>
        </p:nvSpPr>
        <p:spPr>
          <a:xfrm>
            <a:off x="550454" y="5141040"/>
            <a:ext cx="1940946" cy="508597"/>
          </a:xfrm>
          <a:prstGeom prst="rect">
            <a:avLst/>
          </a:prstGeom>
          <a:solidFill>
            <a:schemeClr val="bg1">
              <a:lumMod val="75000"/>
            </a:schemeClr>
          </a:solidFill>
          <a:ln w="25400">
            <a:noFill/>
          </a:ln>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2209" dirty="0"/>
              <a:t>お申込み方法</a:t>
            </a:r>
          </a:p>
        </p:txBody>
      </p:sp>
      <p:sp>
        <p:nvSpPr>
          <p:cNvPr id="16" name="正方形/長方形 15">
            <a:extLst>
              <a:ext uri="{FF2B5EF4-FFF2-40B4-BE49-F238E27FC236}">
                <a16:creationId xmlns:a16="http://schemas.microsoft.com/office/drawing/2014/main" id="{CEB8404B-DBB8-4A2B-AB1E-C5ABC77D3919}"/>
              </a:ext>
            </a:extLst>
          </p:cNvPr>
          <p:cNvSpPr/>
          <p:nvPr/>
        </p:nvSpPr>
        <p:spPr>
          <a:xfrm>
            <a:off x="2892927" y="10196809"/>
            <a:ext cx="4399283" cy="508597"/>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2209" dirty="0"/>
              <a:t>締め切り　</a:t>
            </a:r>
            <a:r>
              <a:rPr lang="en-US" altLang="ja-JP" sz="2209" dirty="0"/>
              <a:t>11</a:t>
            </a:r>
            <a:r>
              <a:rPr lang="ja-JP" altLang="en-US" sz="2209" dirty="0"/>
              <a:t>月</a:t>
            </a:r>
            <a:r>
              <a:rPr lang="en-US" altLang="ja-JP" sz="2209" dirty="0"/>
              <a:t>7</a:t>
            </a:r>
            <a:r>
              <a:rPr lang="ja-JP" altLang="en-US" sz="2209" dirty="0"/>
              <a:t>日（金）まで</a:t>
            </a:r>
            <a:endParaRPr lang="en-US" altLang="ja-JP" sz="2209" dirty="0"/>
          </a:p>
        </p:txBody>
      </p:sp>
      <p:graphicFrame>
        <p:nvGraphicFramePr>
          <p:cNvPr id="21" name="表 21">
            <a:extLst>
              <a:ext uri="{FF2B5EF4-FFF2-40B4-BE49-F238E27FC236}">
                <a16:creationId xmlns:a16="http://schemas.microsoft.com/office/drawing/2014/main" id="{E7A1C684-0386-4C50-9C23-A6E5A19E8EAC}"/>
              </a:ext>
            </a:extLst>
          </p:cNvPr>
          <p:cNvGraphicFramePr>
            <a:graphicFrameLocks noGrp="1"/>
          </p:cNvGraphicFramePr>
          <p:nvPr>
            <p:extLst>
              <p:ext uri="{D42A27DB-BD31-4B8C-83A1-F6EECF244321}">
                <p14:modId xmlns:p14="http://schemas.microsoft.com/office/powerpoint/2010/main" val="3416337064"/>
              </p:ext>
            </p:extLst>
          </p:nvPr>
        </p:nvGraphicFramePr>
        <p:xfrm>
          <a:off x="1138637" y="7663132"/>
          <a:ext cx="5802086" cy="2497812"/>
        </p:xfrm>
        <a:graphic>
          <a:graphicData uri="http://schemas.openxmlformats.org/drawingml/2006/table">
            <a:tbl>
              <a:tblPr firstRow="1" bandRow="1">
                <a:tableStyleId>{5C22544A-7EE6-4342-B048-85BDC9FD1C3A}</a:tableStyleId>
              </a:tblPr>
              <a:tblGrid>
                <a:gridCol w="1464427">
                  <a:extLst>
                    <a:ext uri="{9D8B030D-6E8A-4147-A177-3AD203B41FA5}">
                      <a16:colId xmlns:a16="http://schemas.microsoft.com/office/drawing/2014/main" val="2927374368"/>
                    </a:ext>
                  </a:extLst>
                </a:gridCol>
                <a:gridCol w="4337659">
                  <a:extLst>
                    <a:ext uri="{9D8B030D-6E8A-4147-A177-3AD203B41FA5}">
                      <a16:colId xmlns:a16="http://schemas.microsoft.com/office/drawing/2014/main" val="2371114875"/>
                    </a:ext>
                  </a:extLst>
                </a:gridCol>
              </a:tblGrid>
              <a:tr h="618803">
                <a:tc>
                  <a:txBody>
                    <a:bodyPr/>
                    <a:lstStyle/>
                    <a:p>
                      <a:pPr algn="ctr"/>
                      <a:r>
                        <a:rPr kumimoji="1" lang="ja-JP" altLang="en-US" sz="2200" b="0" dirty="0">
                          <a:solidFill>
                            <a:schemeClr val="tx1"/>
                          </a:solidFill>
                        </a:rPr>
                        <a:t>お 名 前</a:t>
                      </a:r>
                    </a:p>
                  </a:txBody>
                  <a:tcPr marL="100687" marR="100687" marT="50343" marB="5034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652" b="1" kern="1200" dirty="0">
                          <a:solidFill>
                            <a:schemeClr val="dk1"/>
                          </a:solidFill>
                          <a:latin typeface="+mn-ea"/>
                          <a:ea typeface="+mn-ea"/>
                          <a:cs typeface="+mn-cs"/>
                        </a:rPr>
                        <a:t>　　</a:t>
                      </a:r>
                      <a:endParaRPr kumimoji="1" lang="en-US" altLang="ja-JP" sz="1652" b="1" kern="1200" dirty="0">
                        <a:solidFill>
                          <a:schemeClr val="dk1"/>
                        </a:solidFill>
                        <a:latin typeface="+mn-ea"/>
                        <a:ea typeface="+mn-ea"/>
                        <a:cs typeface="+mn-cs"/>
                      </a:endParaRPr>
                    </a:p>
                  </a:txBody>
                  <a:tcPr marL="100687" marR="100687" marT="50343" marB="5034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677970083"/>
                  </a:ext>
                </a:extLst>
              </a:tr>
              <a:tr h="599451">
                <a:tc>
                  <a:txBody>
                    <a:bodyPr/>
                    <a:lstStyle/>
                    <a:p>
                      <a:pPr algn="ctr"/>
                      <a:r>
                        <a:rPr kumimoji="1" lang="ja-JP" altLang="en-US" sz="2200" b="0" dirty="0">
                          <a:solidFill>
                            <a:schemeClr val="tx1"/>
                          </a:solidFill>
                        </a:rPr>
                        <a:t>ご 住 所</a:t>
                      </a:r>
                    </a:p>
                  </a:txBody>
                  <a:tcPr marL="100687" marR="100687" marT="50343" marB="5034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sz="1652" b="1" kern="1200" dirty="0">
                        <a:solidFill>
                          <a:schemeClr val="dk1"/>
                        </a:solidFill>
                        <a:latin typeface="+mn-ea"/>
                        <a:ea typeface="+mn-ea"/>
                        <a:cs typeface="+mn-cs"/>
                      </a:endParaRPr>
                    </a:p>
                  </a:txBody>
                  <a:tcPr marL="100687" marR="100687" marT="50343" marB="5034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916092211"/>
                  </a:ext>
                </a:extLst>
              </a:tr>
              <a:tr h="639779">
                <a:tc>
                  <a:txBody>
                    <a:bodyPr/>
                    <a:lstStyle/>
                    <a:p>
                      <a:pPr algn="ctr"/>
                      <a:r>
                        <a:rPr kumimoji="1" lang="ja-JP" altLang="en-US" sz="2200" b="0" dirty="0">
                          <a:solidFill>
                            <a:schemeClr val="tx1"/>
                          </a:solidFill>
                        </a:rPr>
                        <a:t>電話番号</a:t>
                      </a:r>
                    </a:p>
                  </a:txBody>
                  <a:tcPr marL="100687" marR="100687" marT="50343" marB="5034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sz="1652" b="1" kern="1200" dirty="0">
                        <a:solidFill>
                          <a:schemeClr val="dk1"/>
                        </a:solidFill>
                        <a:latin typeface="+mn-ea"/>
                        <a:ea typeface="+mn-ea"/>
                        <a:cs typeface="+mn-cs"/>
                      </a:endParaRPr>
                    </a:p>
                  </a:txBody>
                  <a:tcPr marL="100687" marR="100687" marT="50343" marB="5034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622676746"/>
                  </a:ext>
                </a:extLst>
              </a:tr>
              <a:tr h="639779">
                <a:tc>
                  <a:txBody>
                    <a:bodyPr/>
                    <a:lstStyle/>
                    <a:p>
                      <a:pPr algn="ctr"/>
                      <a:r>
                        <a:rPr kumimoji="1" lang="ja-JP" altLang="en-US" sz="2200" b="0" dirty="0">
                          <a:solidFill>
                            <a:schemeClr val="tx1"/>
                          </a:solidFill>
                        </a:rPr>
                        <a:t>（所属等）</a:t>
                      </a:r>
                    </a:p>
                  </a:txBody>
                  <a:tcPr marL="100687" marR="100687" marT="50343" marB="5034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sz="1652" b="1" kern="1200" dirty="0">
                        <a:solidFill>
                          <a:schemeClr val="dk1"/>
                        </a:solidFill>
                        <a:latin typeface="+mn-ea"/>
                        <a:ea typeface="+mn-ea"/>
                        <a:cs typeface="+mn-cs"/>
                      </a:endParaRPr>
                    </a:p>
                  </a:txBody>
                  <a:tcPr marL="100687" marR="100687" marT="50343" marB="5034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7466565"/>
                  </a:ext>
                </a:extLst>
              </a:tr>
            </a:tbl>
          </a:graphicData>
        </a:graphic>
      </p:graphicFrame>
      <p:sp>
        <p:nvSpPr>
          <p:cNvPr id="10" name="正方形/長方形 9">
            <a:extLst>
              <a:ext uri="{FF2B5EF4-FFF2-40B4-BE49-F238E27FC236}">
                <a16:creationId xmlns:a16="http://schemas.microsoft.com/office/drawing/2014/main" id="{C4EEE218-9BD7-4E2C-A52A-5CD42E9952BE}"/>
              </a:ext>
            </a:extLst>
          </p:cNvPr>
          <p:cNvSpPr/>
          <p:nvPr/>
        </p:nvSpPr>
        <p:spPr>
          <a:xfrm>
            <a:off x="285750" y="339555"/>
            <a:ext cx="7334249" cy="1824730"/>
          </a:xfrm>
          <a:prstGeom prst="rect">
            <a:avLst/>
          </a:prstGeom>
        </p:spPr>
        <p:txBody>
          <a:bodyPr wrap="square">
            <a:spAutoFit/>
          </a:bodyPr>
          <a:lstStyle/>
          <a:p>
            <a:r>
              <a:rPr lang="ja-JP" altLang="en-US" sz="3524" dirty="0">
                <a:latin typeface="HGｺﾞｼｯｸE" panose="020B0909000000000000" pitchFamily="49" charset="-128"/>
                <a:ea typeface="HGｺﾞｼｯｸE" panose="020B0909000000000000" pitchFamily="49" charset="-128"/>
              </a:rPr>
              <a:t>認知症になっても大丈夫！</a:t>
            </a:r>
            <a:endParaRPr lang="en-US" altLang="ja-JP" sz="3524" dirty="0">
              <a:latin typeface="HGｺﾞｼｯｸE" panose="020B0909000000000000" pitchFamily="49" charset="-128"/>
              <a:ea typeface="HGｺﾞｼｯｸE" panose="020B0909000000000000" pitchFamily="49" charset="-128"/>
            </a:endParaRPr>
          </a:p>
          <a:p>
            <a:r>
              <a:rPr lang="ja-JP" altLang="en-US" sz="3524" dirty="0">
                <a:latin typeface="HGｺﾞｼｯｸE" panose="020B0909000000000000" pitchFamily="49" charset="-128"/>
                <a:ea typeface="HGｺﾞｼｯｸE" panose="020B0909000000000000" pitchFamily="49" charset="-128"/>
              </a:rPr>
              <a:t>安心して不安になれる地域づくり</a:t>
            </a:r>
            <a:endParaRPr lang="en-US" altLang="ja-JP" sz="3524" dirty="0">
              <a:latin typeface="HGｺﾞｼｯｸE" panose="020B0909000000000000" pitchFamily="49" charset="-128"/>
              <a:ea typeface="HGｺﾞｼｯｸE" panose="020B0909000000000000" pitchFamily="49" charset="-128"/>
            </a:endParaRPr>
          </a:p>
          <a:p>
            <a:endParaRPr lang="en-US" altLang="ja-JP" sz="2000" dirty="0">
              <a:latin typeface="HGｺﾞｼｯｸE" panose="020B0909000000000000" pitchFamily="49" charset="-128"/>
              <a:ea typeface="HGｺﾞｼｯｸE" panose="020B0909000000000000" pitchFamily="49" charset="-128"/>
            </a:endParaRPr>
          </a:p>
          <a:p>
            <a:r>
              <a:rPr lang="ja-JP" altLang="en-US" sz="2209" dirty="0">
                <a:latin typeface="HGｺﾞｼｯｸE" panose="020B0909000000000000" pitchFamily="49" charset="-128"/>
                <a:ea typeface="HGｺﾞｼｯｸE" panose="020B0909000000000000" pitchFamily="49" charset="-128"/>
              </a:rPr>
              <a:t>令和</a:t>
            </a:r>
            <a:r>
              <a:rPr lang="en-US" altLang="ja-JP" sz="2209" dirty="0">
                <a:latin typeface="HGｺﾞｼｯｸE" panose="020B0909000000000000" pitchFamily="49" charset="-128"/>
                <a:ea typeface="HGｺﾞｼｯｸE" panose="020B0909000000000000" pitchFamily="49" charset="-128"/>
              </a:rPr>
              <a:t>7</a:t>
            </a:r>
            <a:r>
              <a:rPr lang="ja-JP" altLang="en-US" sz="2209" dirty="0">
                <a:latin typeface="HGｺﾞｼｯｸE" panose="020B0909000000000000" pitchFamily="49" charset="-128"/>
                <a:ea typeface="HGｺﾞｼｯｸE" panose="020B0909000000000000" pitchFamily="49" charset="-128"/>
              </a:rPr>
              <a:t>年</a:t>
            </a:r>
            <a:r>
              <a:rPr lang="en-US" altLang="ja-JP" sz="2209" dirty="0">
                <a:latin typeface="HGｺﾞｼｯｸE" panose="020B0909000000000000" pitchFamily="49" charset="-128"/>
                <a:ea typeface="HGｺﾞｼｯｸE" panose="020B0909000000000000" pitchFamily="49" charset="-128"/>
              </a:rPr>
              <a:t>11</a:t>
            </a:r>
            <a:r>
              <a:rPr lang="ja-JP" altLang="en-US" sz="2209" dirty="0">
                <a:latin typeface="HGｺﾞｼｯｸE" panose="020B0909000000000000" pitchFamily="49" charset="-128"/>
                <a:ea typeface="HGｺﾞｼｯｸE" panose="020B0909000000000000" pitchFamily="49" charset="-128"/>
              </a:rPr>
              <a:t>月</a:t>
            </a:r>
            <a:r>
              <a:rPr lang="en-US" altLang="ja-JP" sz="2209" dirty="0">
                <a:latin typeface="HGｺﾞｼｯｸE" panose="020B0909000000000000" pitchFamily="49" charset="-128"/>
                <a:ea typeface="HGｺﾞｼｯｸE" panose="020B0909000000000000" pitchFamily="49" charset="-128"/>
              </a:rPr>
              <a:t>15</a:t>
            </a:r>
            <a:r>
              <a:rPr lang="ja-JP" altLang="en-US" sz="2209" dirty="0">
                <a:latin typeface="HGｺﾞｼｯｸE" panose="020B0909000000000000" pitchFamily="49" charset="-128"/>
                <a:ea typeface="HGｺﾞｼｯｸE" panose="020B0909000000000000" pitchFamily="49" charset="-128"/>
              </a:rPr>
              <a:t>日（土）</a:t>
            </a:r>
            <a:r>
              <a:rPr lang="en-US" altLang="ja-JP" sz="2209" dirty="0">
                <a:latin typeface="HGｺﾞｼｯｸE" panose="020B0909000000000000" pitchFamily="49" charset="-128"/>
                <a:ea typeface="HGｺﾞｼｯｸE" panose="020B0909000000000000" pitchFamily="49" charset="-128"/>
              </a:rPr>
              <a:t>13</a:t>
            </a:r>
            <a:r>
              <a:rPr lang="ja-JP" altLang="en-US" sz="2209" dirty="0">
                <a:latin typeface="HGｺﾞｼｯｸE" panose="020B0909000000000000" pitchFamily="49" charset="-128"/>
                <a:ea typeface="HGｺﾞｼｯｸE" panose="020B0909000000000000" pitchFamily="49" charset="-128"/>
              </a:rPr>
              <a:t>時</a:t>
            </a:r>
            <a:r>
              <a:rPr lang="en-US" altLang="ja-JP" sz="2209" dirty="0">
                <a:latin typeface="HGｺﾞｼｯｸE" panose="020B0909000000000000" pitchFamily="49" charset="-128"/>
                <a:ea typeface="HGｺﾞｼｯｸE" panose="020B0909000000000000" pitchFamily="49" charset="-128"/>
              </a:rPr>
              <a:t>30</a:t>
            </a:r>
            <a:r>
              <a:rPr lang="ja-JP" altLang="en-US" sz="2209" dirty="0">
                <a:latin typeface="HGｺﾞｼｯｸE" panose="020B0909000000000000" pitchFamily="49" charset="-128"/>
                <a:ea typeface="HGｺﾞｼｯｸE" panose="020B0909000000000000" pitchFamily="49" charset="-128"/>
              </a:rPr>
              <a:t>分</a:t>
            </a:r>
            <a:r>
              <a:rPr lang="ja-JP" altLang="en-US" sz="1321" dirty="0">
                <a:latin typeface="HGｺﾞｼｯｸE" panose="020B0909000000000000" pitchFamily="49" charset="-128"/>
                <a:ea typeface="HGｺﾞｼｯｸE" panose="020B0909000000000000" pitchFamily="49" charset="-128"/>
              </a:rPr>
              <a:t>～　南アルプス市地域防災交流センター</a:t>
            </a:r>
          </a:p>
        </p:txBody>
      </p:sp>
      <p:sp>
        <p:nvSpPr>
          <p:cNvPr id="11" name="正方形/長方形 10">
            <a:extLst>
              <a:ext uri="{FF2B5EF4-FFF2-40B4-BE49-F238E27FC236}">
                <a16:creationId xmlns:a16="http://schemas.microsoft.com/office/drawing/2014/main" id="{74D614FE-18AC-411C-A6EF-BA48B6856AE9}"/>
              </a:ext>
            </a:extLst>
          </p:cNvPr>
          <p:cNvSpPr/>
          <p:nvPr/>
        </p:nvSpPr>
        <p:spPr>
          <a:xfrm>
            <a:off x="2808519" y="6103265"/>
            <a:ext cx="4832467" cy="508598"/>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r>
              <a:rPr lang="ja-JP" altLang="en-US" sz="1652" b="1" dirty="0">
                <a:latin typeface="+mn-ea"/>
              </a:rPr>
              <a:t>○電話　　</a:t>
            </a:r>
            <a:r>
              <a:rPr lang="en-US" altLang="ja-JP" sz="1652" b="1" dirty="0">
                <a:latin typeface="+mn-ea"/>
              </a:rPr>
              <a:t>TEL</a:t>
            </a:r>
            <a:r>
              <a:rPr lang="ja-JP" altLang="en-US" sz="1652" b="1" dirty="0">
                <a:latin typeface="+mn-ea"/>
              </a:rPr>
              <a:t>：０５５－２８３－８７２２</a:t>
            </a:r>
            <a:endParaRPr lang="en-US" altLang="ja-JP" sz="1652" b="1" dirty="0">
              <a:latin typeface="+mn-ea"/>
            </a:endParaRPr>
          </a:p>
          <a:p>
            <a:r>
              <a:rPr lang="ja-JP" altLang="en-US" sz="1652" b="1" dirty="0">
                <a:latin typeface="+mn-ea"/>
              </a:rPr>
              <a:t>　　　　　　　　（南アルプス市成年後見センター）</a:t>
            </a:r>
            <a:endParaRPr lang="en-US" altLang="ja-JP" sz="1652" b="1" dirty="0">
              <a:latin typeface="+mn-ea"/>
            </a:endParaRPr>
          </a:p>
          <a:p>
            <a:endParaRPr lang="en-US" altLang="ja-JP" sz="881" b="1" dirty="0">
              <a:latin typeface="+mn-ea"/>
            </a:endParaRPr>
          </a:p>
          <a:p>
            <a:r>
              <a:rPr lang="ja-JP" altLang="en-US" sz="1652" b="1" dirty="0">
                <a:latin typeface="+mn-ea"/>
              </a:rPr>
              <a:t>○</a:t>
            </a:r>
            <a:r>
              <a:rPr lang="en-US" altLang="ja-JP" sz="1652" b="1" dirty="0">
                <a:latin typeface="+mn-ea"/>
              </a:rPr>
              <a:t>FAX</a:t>
            </a:r>
            <a:r>
              <a:rPr lang="ja-JP" altLang="en-US" sz="1652" b="1" dirty="0">
                <a:latin typeface="+mn-ea"/>
              </a:rPr>
              <a:t>　　 </a:t>
            </a:r>
            <a:r>
              <a:rPr lang="en-US" altLang="ja-JP" sz="1652" b="1" dirty="0">
                <a:latin typeface="+mn-ea"/>
              </a:rPr>
              <a:t>FAX</a:t>
            </a:r>
            <a:r>
              <a:rPr lang="ja-JP" altLang="en-US" sz="1652" b="1" dirty="0">
                <a:latin typeface="+mn-ea"/>
              </a:rPr>
              <a:t>：０５５－２８３－４１６７</a:t>
            </a:r>
            <a:endParaRPr lang="en-US" altLang="ja-JP" sz="1652" b="1" dirty="0">
              <a:latin typeface="+mn-ea"/>
            </a:endParaRPr>
          </a:p>
          <a:p>
            <a:r>
              <a:rPr lang="ja-JP" altLang="en-US" sz="1652" b="1" dirty="0">
                <a:latin typeface="+mn-ea"/>
              </a:rPr>
              <a:t>　　　　　　　　（南アルプス市社会福祉協議会）</a:t>
            </a:r>
            <a:endParaRPr lang="en-US" altLang="ja-JP" sz="1652" b="1" dirty="0">
              <a:latin typeface="+mn-ea"/>
            </a:endParaRPr>
          </a:p>
          <a:p>
            <a:r>
              <a:rPr lang="en-US" altLang="ja-JP" sz="1652" b="1" dirty="0">
                <a:latin typeface="+mn-ea"/>
              </a:rPr>
              <a:t>   </a:t>
            </a:r>
            <a:r>
              <a:rPr lang="ja-JP" altLang="en-US" sz="1652" b="1" dirty="0">
                <a:latin typeface="+mn-ea"/>
              </a:rPr>
              <a:t>下記項目を記入してお送りください。</a:t>
            </a:r>
            <a:endParaRPr lang="en-US" altLang="ja-JP" sz="1652" b="1" dirty="0">
              <a:latin typeface="+mn-ea"/>
            </a:endParaRPr>
          </a:p>
          <a:p>
            <a:endParaRPr lang="en-US" altLang="ja-JP" sz="1652" b="1" dirty="0">
              <a:latin typeface="+mn-ea"/>
            </a:endParaRPr>
          </a:p>
          <a:p>
            <a:r>
              <a:rPr lang="ja-JP" altLang="en-US" sz="1652" b="1" dirty="0">
                <a:latin typeface="+mn-ea"/>
              </a:rPr>
              <a:t>〇申込フォーム</a:t>
            </a:r>
            <a:endParaRPr lang="en-US" altLang="ja-JP" sz="1652" b="1" dirty="0">
              <a:latin typeface="+mn-ea"/>
            </a:endParaRPr>
          </a:p>
          <a:p>
            <a:r>
              <a:rPr lang="ja-JP" altLang="en-US" sz="1652" b="1" dirty="0">
                <a:latin typeface="+mn-ea"/>
              </a:rPr>
              <a:t>　下記アドレスまたは</a:t>
            </a:r>
            <a:r>
              <a:rPr lang="en-US" altLang="ja-JP" sz="1652" b="1" dirty="0">
                <a:latin typeface="+mn-ea"/>
              </a:rPr>
              <a:t>QR</a:t>
            </a:r>
            <a:r>
              <a:rPr lang="ja-JP" altLang="en-US" sz="1652" b="1" dirty="0">
                <a:latin typeface="+mn-ea"/>
              </a:rPr>
              <a:t>コードからお申込みください。</a:t>
            </a:r>
            <a:endParaRPr lang="en-US" altLang="ja-JP" sz="1652" b="1" dirty="0">
              <a:latin typeface="+mn-ea"/>
            </a:endParaRPr>
          </a:p>
          <a:p>
            <a:r>
              <a:rPr lang="ja-JP" altLang="en-US" sz="1652" b="1" dirty="0">
                <a:latin typeface="+mn-ea"/>
              </a:rPr>
              <a:t>　　</a:t>
            </a:r>
            <a:r>
              <a:rPr lang="en-US" altLang="ja-JP" sz="1652" b="1" dirty="0">
                <a:latin typeface="+mn-ea"/>
              </a:rPr>
              <a:t>https://forms.gle/NA5AQ62KAz5UAb85A</a:t>
            </a:r>
            <a:endParaRPr lang="ja-JP" altLang="en-US" sz="1652" b="1" dirty="0">
              <a:latin typeface="+mn-ea"/>
            </a:endParaRPr>
          </a:p>
        </p:txBody>
      </p:sp>
      <p:sp>
        <p:nvSpPr>
          <p:cNvPr id="2" name="正方形/長方形 1">
            <a:extLst>
              <a:ext uri="{FF2B5EF4-FFF2-40B4-BE49-F238E27FC236}">
                <a16:creationId xmlns:a16="http://schemas.microsoft.com/office/drawing/2014/main" id="{1C7F9F0D-E37B-EFBE-4492-3F702F633628}"/>
              </a:ext>
            </a:extLst>
          </p:cNvPr>
          <p:cNvSpPr/>
          <p:nvPr/>
        </p:nvSpPr>
        <p:spPr>
          <a:xfrm>
            <a:off x="664299" y="3338724"/>
            <a:ext cx="6478632" cy="734988"/>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endParaRPr lang="en-US" altLang="ja-JP" sz="1800" b="1" dirty="0">
              <a:solidFill>
                <a:schemeClr val="tx1"/>
              </a:solidFill>
              <a:latin typeface="+mn-ea"/>
            </a:endParaRPr>
          </a:p>
          <a:p>
            <a:r>
              <a:rPr lang="ja-JP" altLang="en-US" sz="1800" b="1" dirty="0"/>
              <a:t>＜　内　容　＞</a:t>
            </a:r>
            <a:endParaRPr lang="en-US" altLang="ja-JP" sz="1800" b="1" dirty="0"/>
          </a:p>
          <a:p>
            <a:r>
              <a:rPr lang="ja-JP" altLang="en-US" sz="1800" b="1" dirty="0"/>
              <a:t>〇前半（</a:t>
            </a:r>
            <a:r>
              <a:rPr lang="en-US" altLang="ja-JP" sz="1800" b="1" dirty="0"/>
              <a:t>50</a:t>
            </a:r>
            <a:r>
              <a:rPr lang="ja-JP" altLang="en-US" sz="1800" b="1" dirty="0"/>
              <a:t>分）講演：堀内氏</a:t>
            </a:r>
            <a:br>
              <a:rPr lang="ja-JP" altLang="en-US" sz="1800" dirty="0"/>
            </a:br>
            <a:r>
              <a:rPr lang="ja-JP" altLang="en-US" sz="1800" dirty="0"/>
              <a:t>「安心して不安になれる地域」って？</a:t>
            </a:r>
          </a:p>
          <a:p>
            <a:r>
              <a:rPr lang="ja-JP" altLang="en-US" sz="1800" dirty="0"/>
              <a:t>　　実際の支援ケースやエピソードを交えながら、「地域で支えあう　</a:t>
            </a:r>
            <a:endParaRPr lang="en-US" altLang="ja-JP" sz="1800" dirty="0"/>
          </a:p>
          <a:p>
            <a:r>
              <a:rPr lang="ja-JP" altLang="en-US" sz="1800" dirty="0"/>
              <a:t>　　ことの大切さ」や「自分にもできること」を考えます。</a:t>
            </a:r>
          </a:p>
          <a:p>
            <a:r>
              <a:rPr lang="ja-JP" altLang="en-US" sz="1800" b="1" dirty="0"/>
              <a:t>〇後半（</a:t>
            </a:r>
            <a:r>
              <a:rPr lang="en-US" altLang="ja-JP" sz="1800" b="1" dirty="0"/>
              <a:t>50</a:t>
            </a:r>
            <a:r>
              <a:rPr lang="ja-JP" altLang="en-US" sz="1800" b="1" dirty="0"/>
              <a:t>分）トーク＆質疑応答：堀内氏 </a:t>
            </a:r>
            <a:r>
              <a:rPr lang="en-US" altLang="ja-JP" sz="1800" b="1" dirty="0"/>
              <a:t>× </a:t>
            </a:r>
            <a:r>
              <a:rPr lang="ja-JP" altLang="en-US" sz="1800" b="1" dirty="0"/>
              <a:t>田村氏</a:t>
            </a:r>
            <a:br>
              <a:rPr lang="ja-JP" altLang="en-US" sz="1800" dirty="0"/>
            </a:br>
            <a:r>
              <a:rPr lang="ja-JP" altLang="en-US" sz="1800" dirty="0"/>
              <a:t>　質疑応答を交えながら、住み慣れた地域で安心して暮らすため　</a:t>
            </a:r>
            <a:endParaRPr lang="en-US" altLang="ja-JP" sz="1800" dirty="0"/>
          </a:p>
          <a:p>
            <a:r>
              <a:rPr lang="ja-JP" altLang="en-US" sz="1800" dirty="0"/>
              <a:t>　に、今できることを語り合います。</a:t>
            </a:r>
          </a:p>
          <a:p>
            <a:endParaRPr lang="en-US" altLang="ja-JP" sz="1800" b="1" dirty="0">
              <a:solidFill>
                <a:schemeClr val="tx1"/>
              </a:solidFill>
              <a:latin typeface="+mn-ea"/>
            </a:endParaRPr>
          </a:p>
          <a:p>
            <a:pPr algn="ctr"/>
            <a:endParaRPr lang="ja-JP" altLang="en-US" sz="1800" dirty="0"/>
          </a:p>
        </p:txBody>
      </p:sp>
      <p:pic>
        <p:nvPicPr>
          <p:cNvPr id="4" name="図 3">
            <a:extLst>
              <a:ext uri="{FF2B5EF4-FFF2-40B4-BE49-F238E27FC236}">
                <a16:creationId xmlns:a16="http://schemas.microsoft.com/office/drawing/2014/main" id="{A9FFA38C-02C7-F5C7-21DC-831E1A6E40F2}"/>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896245" y="5951440"/>
            <a:ext cx="1249363" cy="1249363"/>
          </a:xfrm>
          <a:prstGeom prst="rect">
            <a:avLst/>
          </a:prstGeom>
          <a:noFill/>
          <a:ln>
            <a:noFill/>
          </a:ln>
        </p:spPr>
      </p:pic>
    </p:spTree>
    <p:extLst>
      <p:ext uri="{BB962C8B-B14F-4D97-AF65-F5344CB8AC3E}">
        <p14:creationId xmlns:p14="http://schemas.microsoft.com/office/powerpoint/2010/main" val="3246298803"/>
      </p:ext>
    </p:extLst>
  </p:cSld>
  <p:clrMapOvr>
    <a:masterClrMapping/>
  </p:clrMapOvr>
</p:sld>
</file>

<file path=ppt/theme/theme1.xml><?xml version="1.0" encoding="utf-8"?>
<a:theme xmlns:a="http://schemas.openxmlformats.org/drawingml/2006/main" name="1_ガイド入りテンプレートサンプル20130531三木さん">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bodyPr>
        <a:spAutoFit/>
      </a:bodyPr>
      <a:lstStyle>
        <a:defPPr>
          <a:defRPr dirty="0"/>
        </a:defPPr>
      </a:lstStyle>
    </a:spDef>
    <a:txDef>
      <a:spPr>
        <a:noFill/>
      </a:spPr>
      <a:bodyPr wrap="square" lIns="0" tIns="0" rIns="0" bIns="0" rtlCol="0">
        <a:spAutoFit/>
      </a:bodyPr>
      <a:lstStyle>
        <a:defPPr>
          <a:defRPr kumimoji="1" dirty="0"/>
        </a:defPPr>
      </a:lstStyle>
    </a:txDef>
  </a:objectDefaults>
  <a:extraClrSchemeLst/>
  <a:extLst>
    <a:ext uri="{05A4C25C-085E-4340-85A3-A5531E510DB2}">
      <thm15:themeFamily xmlns:thm15="http://schemas.microsoft.com/office/thememl/2012/main" name="5.potx" id="{3F8E5C06-014F-4A13-A3C7-E133BECAFD1E}" vid="{BD152B00-4CFD-4022-8208-530F7579D794}"/>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476</Words>
  <Application>Microsoft Office PowerPoint</Application>
  <PresentationFormat>ユーザー設定</PresentationFormat>
  <Paragraphs>49</Paragraphs>
  <Slides>2</Slides>
  <Notes>0</Notes>
  <HiddenSlides>0</HiddenSlides>
  <MMClips>0</MMClips>
  <ScaleCrop>false</ScaleCrop>
  <HeadingPairs>
    <vt:vector size="6" baseType="variant">
      <vt:variant>
        <vt:lpstr>使用されているフォント</vt:lpstr>
      </vt:variant>
      <vt:variant>
        <vt:i4>8</vt:i4>
      </vt:variant>
      <vt:variant>
        <vt:lpstr>テーマ</vt:lpstr>
      </vt:variant>
      <vt:variant>
        <vt:i4>1</vt:i4>
      </vt:variant>
      <vt:variant>
        <vt:lpstr>スライド タイトル</vt:lpstr>
      </vt:variant>
      <vt:variant>
        <vt:i4>2</vt:i4>
      </vt:variant>
    </vt:vector>
  </HeadingPairs>
  <TitlesOfParts>
    <vt:vector size="11" baseType="lpstr">
      <vt:lpstr>HGS創英角ｺﾞｼｯｸUB</vt:lpstr>
      <vt:lpstr>HGｺﾞｼｯｸE</vt:lpstr>
      <vt:lpstr>コーポレート・ロゴ（ラウンド）ver3 Bold</vt:lpstr>
      <vt:lpstr>ほのか新アンティーク角 Medium</vt:lpstr>
      <vt:lpstr>游ゴシック</vt:lpstr>
      <vt:lpstr>Arial</vt:lpstr>
      <vt:lpstr>Calibri</vt:lpstr>
      <vt:lpstr>Calibri Light</vt:lpstr>
      <vt:lpstr>1_ガイド入りテンプレートサンプル20130531三木さん</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2016-11-25T11:04:25Z</dcterms:created>
  <dcterms:modified xsi:type="dcterms:W3CDTF">2025-09-22T05:41:44Z</dcterms:modified>
</cp:coreProperties>
</file>